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69" r:id="rId3"/>
    <p:sldId id="272" r:id="rId4"/>
    <p:sldId id="257" r:id="rId5"/>
    <p:sldId id="279" r:id="rId6"/>
    <p:sldId id="259" r:id="rId7"/>
    <p:sldId id="258" r:id="rId8"/>
    <p:sldId id="273" r:id="rId9"/>
    <p:sldId id="267" r:id="rId10"/>
    <p:sldId id="268" r:id="rId11"/>
    <p:sldId id="291" r:id="rId12"/>
    <p:sldId id="260" r:id="rId13"/>
    <p:sldId id="281" r:id="rId14"/>
    <p:sldId id="288" r:id="rId15"/>
    <p:sldId id="277" r:id="rId16"/>
    <p:sldId id="262" r:id="rId17"/>
    <p:sldId id="282" r:id="rId18"/>
    <p:sldId id="283" r:id="rId19"/>
    <p:sldId id="284" r:id="rId20"/>
    <p:sldId id="285" r:id="rId21"/>
    <p:sldId id="286" r:id="rId22"/>
    <p:sldId id="263" r:id="rId23"/>
    <p:sldId id="280" r:id="rId24"/>
    <p:sldId id="289" r:id="rId25"/>
    <p:sldId id="270" r:id="rId26"/>
    <p:sldId id="278" r:id="rId27"/>
    <p:sldId id="264" r:id="rId28"/>
    <p:sldId id="271" r:id="rId29"/>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256" autoAdjust="0"/>
  </p:normalViewPr>
  <p:slideViewPr>
    <p:cSldViewPr snapToGrid="0">
      <p:cViewPr varScale="1">
        <p:scale>
          <a:sx n="55" d="100"/>
          <a:sy n="55" d="100"/>
        </p:scale>
        <p:origin x="1260" y="66"/>
      </p:cViewPr>
      <p:guideLst/>
    </p:cSldViewPr>
  </p:slideViewPr>
  <p:outlineViewPr>
    <p:cViewPr>
      <p:scale>
        <a:sx n="33" d="100"/>
        <a:sy n="33" d="100"/>
      </p:scale>
      <p:origin x="0" y="-171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521BE9-DC65-46BF-9C12-4879FC66CC5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kumimoji="1" lang="ja-JP" altLang="en-US"/>
        </a:p>
      </dgm:t>
    </dgm:pt>
    <dgm:pt modelId="{1A580CBF-ABCD-4647-8072-D1DAB91F8AA9}">
      <dgm:prSet phldrT="[テキスト]" custT="1"/>
      <dgm:spPr/>
      <dgm:t>
        <a:bodyPr vert="horz"/>
        <a:lstStyle/>
        <a:p>
          <a:r>
            <a:rPr kumimoji="1" lang="ja-JP" altLang="en-US" sz="3200" dirty="0" smtClean="0"/>
            <a:t>４　自然科学</a:t>
          </a:r>
          <a:endParaRPr kumimoji="1" lang="ja-JP" altLang="en-US" sz="3200" dirty="0"/>
        </a:p>
      </dgm:t>
    </dgm:pt>
    <dgm:pt modelId="{9E39031D-7B31-49B2-9AAB-EFC73201F050}" type="parTrans" cxnId="{54B2F347-929B-4E27-843A-BE13A1DE3D84}">
      <dgm:prSet/>
      <dgm:spPr/>
      <dgm:t>
        <a:bodyPr/>
        <a:lstStyle/>
        <a:p>
          <a:endParaRPr kumimoji="1" lang="ja-JP" altLang="en-US" sz="2400"/>
        </a:p>
      </dgm:t>
    </dgm:pt>
    <dgm:pt modelId="{32C23B42-5B9C-4450-BFF7-62E0CDBB0A79}" type="sibTrans" cxnId="{54B2F347-929B-4E27-843A-BE13A1DE3D84}">
      <dgm:prSet/>
      <dgm:spPr/>
      <dgm:t>
        <a:bodyPr/>
        <a:lstStyle/>
        <a:p>
          <a:endParaRPr kumimoji="1" lang="ja-JP" altLang="en-US" sz="2400"/>
        </a:p>
      </dgm:t>
    </dgm:pt>
    <dgm:pt modelId="{87060310-CFB7-4318-9286-E16A9BA903AB}">
      <dgm:prSet phldrT="[テキスト]" custT="1"/>
      <dgm:spPr/>
      <dgm:t>
        <a:bodyPr/>
        <a:lstStyle/>
        <a:p>
          <a:pPr algn="l"/>
          <a:r>
            <a:rPr kumimoji="1" lang="ja-JP" altLang="en-US" sz="1600" dirty="0" smtClean="0"/>
            <a:t>４１　数学・算数</a:t>
          </a:r>
          <a:endParaRPr kumimoji="1" lang="ja-JP" altLang="en-US" sz="1600" dirty="0"/>
        </a:p>
      </dgm:t>
    </dgm:pt>
    <dgm:pt modelId="{90ED72E6-D4C3-4A5D-8B30-5FAE9D7F68D5}" type="parTrans" cxnId="{BF80F4A1-41A9-4342-97FF-302250D201C1}">
      <dgm:prSet custT="1"/>
      <dgm:spPr/>
      <dgm:t>
        <a:bodyPr/>
        <a:lstStyle/>
        <a:p>
          <a:endParaRPr kumimoji="1" lang="ja-JP" altLang="en-US" sz="1100"/>
        </a:p>
      </dgm:t>
    </dgm:pt>
    <dgm:pt modelId="{BEE626E6-658E-44B3-83ED-659EE0379FCF}" type="sibTrans" cxnId="{BF80F4A1-41A9-4342-97FF-302250D201C1}">
      <dgm:prSet/>
      <dgm:spPr/>
      <dgm:t>
        <a:bodyPr/>
        <a:lstStyle/>
        <a:p>
          <a:endParaRPr kumimoji="1" lang="ja-JP" altLang="en-US" sz="2400"/>
        </a:p>
      </dgm:t>
    </dgm:pt>
    <dgm:pt modelId="{90E30EB9-3242-4E7F-95A2-9CB01C45D5F7}">
      <dgm:prSet phldrT="[テキスト]" custT="1"/>
      <dgm:spPr/>
      <dgm:t>
        <a:bodyPr/>
        <a:lstStyle/>
        <a:p>
          <a:pPr algn="l"/>
          <a:r>
            <a:rPr kumimoji="1" lang="ja-JP" altLang="en-US" sz="1600" dirty="0" smtClean="0"/>
            <a:t>４２　物理</a:t>
          </a:r>
          <a:endParaRPr kumimoji="1" lang="ja-JP" altLang="en-US" sz="1600" dirty="0"/>
        </a:p>
      </dgm:t>
    </dgm:pt>
    <dgm:pt modelId="{02C3C64C-D9DE-4805-88B7-67E564D2204A}" type="parTrans" cxnId="{0AA2D737-9D2E-458E-8C43-936CC248DC27}">
      <dgm:prSet custT="1"/>
      <dgm:spPr/>
      <dgm:t>
        <a:bodyPr/>
        <a:lstStyle/>
        <a:p>
          <a:endParaRPr kumimoji="1" lang="ja-JP" altLang="en-US" sz="1000"/>
        </a:p>
      </dgm:t>
    </dgm:pt>
    <dgm:pt modelId="{50A4ACA8-6739-4BB8-BA69-B885015F5212}" type="sibTrans" cxnId="{0AA2D737-9D2E-458E-8C43-936CC248DC27}">
      <dgm:prSet/>
      <dgm:spPr/>
      <dgm:t>
        <a:bodyPr/>
        <a:lstStyle/>
        <a:p>
          <a:endParaRPr kumimoji="1" lang="ja-JP" altLang="en-US" sz="2400"/>
        </a:p>
      </dgm:t>
    </dgm:pt>
    <dgm:pt modelId="{7A8BD5F4-D00A-476F-8F44-F171D68D7741}">
      <dgm:prSet phldrT="[テキスト]" custT="1"/>
      <dgm:spPr/>
      <dgm:t>
        <a:bodyPr/>
        <a:lstStyle/>
        <a:p>
          <a:pPr algn="l"/>
          <a:r>
            <a:rPr kumimoji="1" lang="ja-JP" altLang="en-US" sz="1600" dirty="0" smtClean="0"/>
            <a:t>４３　化学</a:t>
          </a:r>
          <a:endParaRPr kumimoji="1" lang="ja-JP" altLang="en-US" sz="1600" dirty="0"/>
        </a:p>
      </dgm:t>
    </dgm:pt>
    <dgm:pt modelId="{D6369777-0FA1-4807-8BE3-F3F5EDD544B2}" type="parTrans" cxnId="{BEE2F8D2-F041-4D73-9A52-8201550B318F}">
      <dgm:prSet custT="1"/>
      <dgm:spPr/>
      <dgm:t>
        <a:bodyPr/>
        <a:lstStyle/>
        <a:p>
          <a:endParaRPr kumimoji="1" lang="ja-JP" altLang="en-US" sz="700"/>
        </a:p>
      </dgm:t>
    </dgm:pt>
    <dgm:pt modelId="{B0F3653F-CFE8-4887-A36B-EBAC76B4110C}" type="sibTrans" cxnId="{BEE2F8D2-F041-4D73-9A52-8201550B318F}">
      <dgm:prSet/>
      <dgm:spPr/>
      <dgm:t>
        <a:bodyPr/>
        <a:lstStyle/>
        <a:p>
          <a:endParaRPr kumimoji="1" lang="ja-JP" altLang="en-US" sz="2400"/>
        </a:p>
      </dgm:t>
    </dgm:pt>
    <dgm:pt modelId="{E9C5FFB0-1F55-4B7C-BE0B-E7678CB7FA0E}">
      <dgm:prSet phldrT="[テキスト]" custT="1"/>
      <dgm:spPr/>
      <dgm:t>
        <a:bodyPr/>
        <a:lstStyle/>
        <a:p>
          <a:pPr algn="l"/>
          <a:r>
            <a:rPr kumimoji="1" lang="ja-JP" altLang="en-US" sz="1600" dirty="0" smtClean="0"/>
            <a:t>４４　天文・宇宙</a:t>
          </a:r>
          <a:endParaRPr kumimoji="1" lang="ja-JP" altLang="en-US" sz="1600" dirty="0"/>
        </a:p>
      </dgm:t>
    </dgm:pt>
    <dgm:pt modelId="{53B93DEE-F292-44A0-937A-6BD66C794949}" type="parTrans" cxnId="{4A220EC1-6254-46EF-85F1-8A30AA8218E8}">
      <dgm:prSet custT="1"/>
      <dgm:spPr/>
      <dgm:t>
        <a:bodyPr/>
        <a:lstStyle/>
        <a:p>
          <a:endParaRPr kumimoji="1" lang="ja-JP" altLang="en-US" sz="700"/>
        </a:p>
      </dgm:t>
    </dgm:pt>
    <dgm:pt modelId="{20F9DCCB-C76E-4396-8BA9-B3DF16E1AACA}" type="sibTrans" cxnId="{4A220EC1-6254-46EF-85F1-8A30AA8218E8}">
      <dgm:prSet/>
      <dgm:spPr/>
      <dgm:t>
        <a:bodyPr/>
        <a:lstStyle/>
        <a:p>
          <a:endParaRPr kumimoji="1" lang="ja-JP" altLang="en-US" sz="2400"/>
        </a:p>
      </dgm:t>
    </dgm:pt>
    <dgm:pt modelId="{36151F01-AB87-4508-AB8F-174F6D217995}">
      <dgm:prSet phldrT="[テキスト]" custT="1"/>
      <dgm:spPr/>
      <dgm:t>
        <a:bodyPr/>
        <a:lstStyle/>
        <a:p>
          <a:pPr algn="l"/>
          <a:r>
            <a:rPr kumimoji="1" lang="ja-JP" altLang="en-US" sz="1400" dirty="0" smtClean="0"/>
            <a:t>４５　気象・地形・地質</a:t>
          </a:r>
          <a:endParaRPr kumimoji="1" lang="ja-JP" altLang="en-US" sz="1400" dirty="0"/>
        </a:p>
      </dgm:t>
    </dgm:pt>
    <dgm:pt modelId="{719D2C5E-3F72-48EB-8D3D-4F0573C186F1}" type="parTrans" cxnId="{EB84697D-75D4-424A-B09F-308D58E4C443}">
      <dgm:prSet custT="1"/>
      <dgm:spPr/>
      <dgm:t>
        <a:bodyPr/>
        <a:lstStyle/>
        <a:p>
          <a:endParaRPr kumimoji="1" lang="ja-JP" altLang="en-US" sz="700"/>
        </a:p>
      </dgm:t>
    </dgm:pt>
    <dgm:pt modelId="{9B49B009-1D9C-4EEC-898F-DF43CD577901}" type="sibTrans" cxnId="{EB84697D-75D4-424A-B09F-308D58E4C443}">
      <dgm:prSet/>
      <dgm:spPr/>
      <dgm:t>
        <a:bodyPr/>
        <a:lstStyle/>
        <a:p>
          <a:endParaRPr kumimoji="1" lang="ja-JP" altLang="en-US" sz="2400"/>
        </a:p>
      </dgm:t>
    </dgm:pt>
    <dgm:pt modelId="{C9B7F65B-3523-4C15-9BB0-203051DB1E45}">
      <dgm:prSet phldrT="[テキスト]" custT="1"/>
      <dgm:spPr/>
      <dgm:t>
        <a:bodyPr/>
        <a:lstStyle/>
        <a:p>
          <a:pPr algn="l"/>
          <a:r>
            <a:rPr kumimoji="1" lang="ja-JP" altLang="en-US" sz="1600" dirty="0" smtClean="0"/>
            <a:t>４６　生物・人類</a:t>
          </a:r>
          <a:endParaRPr kumimoji="1" lang="ja-JP" altLang="en-US" sz="1600" dirty="0"/>
        </a:p>
      </dgm:t>
    </dgm:pt>
    <dgm:pt modelId="{7BA4F5E4-963E-43D8-91B9-3309C9684776}" type="parTrans" cxnId="{59FCE67F-C0F0-4A83-91BB-2F55565E3B27}">
      <dgm:prSet custT="1"/>
      <dgm:spPr/>
      <dgm:t>
        <a:bodyPr/>
        <a:lstStyle/>
        <a:p>
          <a:endParaRPr kumimoji="1" lang="ja-JP" altLang="en-US" sz="700"/>
        </a:p>
      </dgm:t>
    </dgm:pt>
    <dgm:pt modelId="{52CA4EB1-7740-4C20-8E06-F4957453C186}" type="sibTrans" cxnId="{59FCE67F-C0F0-4A83-91BB-2F55565E3B27}">
      <dgm:prSet/>
      <dgm:spPr/>
      <dgm:t>
        <a:bodyPr/>
        <a:lstStyle/>
        <a:p>
          <a:endParaRPr kumimoji="1" lang="ja-JP" altLang="en-US" sz="2400"/>
        </a:p>
      </dgm:t>
    </dgm:pt>
    <dgm:pt modelId="{39BCCBC3-CAC4-431D-B4EE-5A07A7F4D95D}">
      <dgm:prSet phldrT="[テキスト]" custT="1"/>
      <dgm:spPr/>
      <dgm:t>
        <a:bodyPr/>
        <a:lstStyle/>
        <a:p>
          <a:pPr algn="l"/>
          <a:r>
            <a:rPr kumimoji="1" lang="ja-JP" altLang="en-US" sz="1600" dirty="0" smtClean="0"/>
            <a:t>４７　植物</a:t>
          </a:r>
          <a:endParaRPr kumimoji="1" lang="ja-JP" altLang="en-US" sz="1600" dirty="0"/>
        </a:p>
      </dgm:t>
    </dgm:pt>
    <dgm:pt modelId="{8592BD75-0F2A-4D91-81CA-2F848F1AD7A5}" type="parTrans" cxnId="{023FD735-8317-4A32-8110-092B121D45CA}">
      <dgm:prSet custT="1"/>
      <dgm:spPr/>
      <dgm:t>
        <a:bodyPr/>
        <a:lstStyle/>
        <a:p>
          <a:endParaRPr kumimoji="1" lang="ja-JP" altLang="en-US" sz="700"/>
        </a:p>
      </dgm:t>
    </dgm:pt>
    <dgm:pt modelId="{F1A5AC1A-8ADD-4A8F-8A4A-233B1E8760FC}" type="sibTrans" cxnId="{023FD735-8317-4A32-8110-092B121D45CA}">
      <dgm:prSet/>
      <dgm:spPr/>
      <dgm:t>
        <a:bodyPr/>
        <a:lstStyle/>
        <a:p>
          <a:endParaRPr kumimoji="1" lang="ja-JP" altLang="en-US" sz="2400"/>
        </a:p>
      </dgm:t>
    </dgm:pt>
    <dgm:pt modelId="{28EC4E24-B060-4676-A09F-770DCDA4328C}">
      <dgm:prSet phldrT="[テキスト]" custT="1"/>
      <dgm:spPr>
        <a:solidFill>
          <a:schemeClr val="bg2">
            <a:lumMod val="50000"/>
          </a:schemeClr>
        </a:solidFill>
      </dgm:spPr>
      <dgm:t>
        <a:bodyPr/>
        <a:lstStyle/>
        <a:p>
          <a:pPr algn="l"/>
          <a:r>
            <a:rPr kumimoji="1" lang="ja-JP" altLang="en-US" sz="1600" dirty="0" smtClean="0"/>
            <a:t>４８　動物</a:t>
          </a:r>
          <a:endParaRPr kumimoji="1" lang="ja-JP" altLang="en-US" sz="1600" dirty="0"/>
        </a:p>
      </dgm:t>
    </dgm:pt>
    <dgm:pt modelId="{FCCE20D6-C72F-4A95-8371-C3BF5818ED81}" type="parTrans" cxnId="{3253726D-AA01-4B7F-9151-AE62BF076C1F}">
      <dgm:prSet custT="1"/>
      <dgm:spPr/>
      <dgm:t>
        <a:bodyPr/>
        <a:lstStyle/>
        <a:p>
          <a:endParaRPr kumimoji="1" lang="ja-JP" altLang="en-US" sz="1000"/>
        </a:p>
      </dgm:t>
    </dgm:pt>
    <dgm:pt modelId="{2EF13A3E-697F-43A2-B551-97CAD5FCF583}" type="sibTrans" cxnId="{3253726D-AA01-4B7F-9151-AE62BF076C1F}">
      <dgm:prSet/>
      <dgm:spPr/>
      <dgm:t>
        <a:bodyPr/>
        <a:lstStyle/>
        <a:p>
          <a:endParaRPr kumimoji="1" lang="ja-JP" altLang="en-US" sz="2400"/>
        </a:p>
      </dgm:t>
    </dgm:pt>
    <dgm:pt modelId="{7F187002-8AD4-4432-98C4-AB769960F9D6}">
      <dgm:prSet phldrT="[テキスト]" custT="1"/>
      <dgm:spPr/>
      <dgm:t>
        <a:bodyPr/>
        <a:lstStyle/>
        <a:p>
          <a:pPr algn="l"/>
          <a:r>
            <a:rPr kumimoji="1" lang="ja-JP" altLang="en-US" sz="1400" dirty="0" smtClean="0"/>
            <a:t>４９　医学</a:t>
          </a:r>
          <a:r>
            <a:rPr kumimoji="1" lang="ja-JP" altLang="en-US" sz="1600" dirty="0" smtClean="0"/>
            <a:t>人体</a:t>
          </a:r>
          <a:r>
            <a:rPr kumimoji="1" lang="ja-JP" altLang="en-US" sz="1400" dirty="0" smtClean="0"/>
            <a:t>・薬学</a:t>
          </a:r>
          <a:endParaRPr kumimoji="1" lang="ja-JP" altLang="en-US" sz="1400" dirty="0"/>
        </a:p>
      </dgm:t>
    </dgm:pt>
    <dgm:pt modelId="{F73CCB16-8F1F-4494-BF2E-BB888BCE1580}" type="parTrans" cxnId="{137FC2BB-28C3-4414-84C2-5DA5E8DAC0E6}">
      <dgm:prSet custT="1"/>
      <dgm:spPr/>
      <dgm:t>
        <a:bodyPr/>
        <a:lstStyle/>
        <a:p>
          <a:endParaRPr kumimoji="1" lang="ja-JP" altLang="en-US" sz="1100"/>
        </a:p>
      </dgm:t>
    </dgm:pt>
    <dgm:pt modelId="{4C931392-A5F5-4C87-8A5E-00A4CEA99BD2}" type="sibTrans" cxnId="{137FC2BB-28C3-4414-84C2-5DA5E8DAC0E6}">
      <dgm:prSet/>
      <dgm:spPr/>
      <dgm:t>
        <a:bodyPr/>
        <a:lstStyle/>
        <a:p>
          <a:endParaRPr kumimoji="1" lang="ja-JP" altLang="en-US" sz="2400"/>
        </a:p>
      </dgm:t>
    </dgm:pt>
    <dgm:pt modelId="{3001DFED-B8B6-4392-95AE-709B6CE402E2}" type="pres">
      <dgm:prSet presAssocID="{40521BE9-DC65-46BF-9C12-4879FC66CC5F}" presName="Name0" presStyleCnt="0">
        <dgm:presLayoutVars>
          <dgm:chPref val="1"/>
          <dgm:dir/>
          <dgm:animOne val="branch"/>
          <dgm:animLvl val="lvl"/>
          <dgm:resizeHandles val="exact"/>
        </dgm:presLayoutVars>
      </dgm:prSet>
      <dgm:spPr/>
      <dgm:t>
        <a:bodyPr/>
        <a:lstStyle/>
        <a:p>
          <a:endParaRPr kumimoji="1" lang="ja-JP" altLang="en-US"/>
        </a:p>
      </dgm:t>
    </dgm:pt>
    <dgm:pt modelId="{BE976AD2-2296-4EDF-B0BF-47716EEE037F}" type="pres">
      <dgm:prSet presAssocID="{1A580CBF-ABCD-4647-8072-D1DAB91F8AA9}" presName="root1" presStyleCnt="0"/>
      <dgm:spPr/>
    </dgm:pt>
    <dgm:pt modelId="{7A13C37A-0A61-401E-96C6-5A3221045993}" type="pres">
      <dgm:prSet presAssocID="{1A580CBF-ABCD-4647-8072-D1DAB91F8AA9}" presName="LevelOneTextNode" presStyleLbl="node0" presStyleIdx="0" presStyleCnt="1">
        <dgm:presLayoutVars>
          <dgm:chPref val="3"/>
        </dgm:presLayoutVars>
      </dgm:prSet>
      <dgm:spPr/>
      <dgm:t>
        <a:bodyPr/>
        <a:lstStyle/>
        <a:p>
          <a:endParaRPr kumimoji="1" lang="ja-JP" altLang="en-US"/>
        </a:p>
      </dgm:t>
    </dgm:pt>
    <dgm:pt modelId="{F4DF3CBB-6E04-4C7A-B8AA-11B055E45AA9}" type="pres">
      <dgm:prSet presAssocID="{1A580CBF-ABCD-4647-8072-D1DAB91F8AA9}" presName="level2hierChild" presStyleCnt="0"/>
      <dgm:spPr/>
    </dgm:pt>
    <dgm:pt modelId="{976C6DDF-686B-4213-875C-32FE5F1AE648}" type="pres">
      <dgm:prSet presAssocID="{90ED72E6-D4C3-4A5D-8B30-5FAE9D7F68D5}" presName="conn2-1" presStyleLbl="parChTrans1D2" presStyleIdx="0" presStyleCnt="9"/>
      <dgm:spPr/>
      <dgm:t>
        <a:bodyPr/>
        <a:lstStyle/>
        <a:p>
          <a:endParaRPr kumimoji="1" lang="ja-JP" altLang="en-US"/>
        </a:p>
      </dgm:t>
    </dgm:pt>
    <dgm:pt modelId="{954BD6E6-2877-43E8-B217-1FFC8912C5F2}" type="pres">
      <dgm:prSet presAssocID="{90ED72E6-D4C3-4A5D-8B30-5FAE9D7F68D5}" presName="connTx" presStyleLbl="parChTrans1D2" presStyleIdx="0" presStyleCnt="9"/>
      <dgm:spPr/>
      <dgm:t>
        <a:bodyPr/>
        <a:lstStyle/>
        <a:p>
          <a:endParaRPr kumimoji="1" lang="ja-JP" altLang="en-US"/>
        </a:p>
      </dgm:t>
    </dgm:pt>
    <dgm:pt modelId="{49D8C905-89A0-4FDA-B399-5E5A5522543F}" type="pres">
      <dgm:prSet presAssocID="{87060310-CFB7-4318-9286-E16A9BA903AB}" presName="root2" presStyleCnt="0"/>
      <dgm:spPr/>
    </dgm:pt>
    <dgm:pt modelId="{30AEFB0A-1C3E-46FF-B885-6E8B861C64E2}" type="pres">
      <dgm:prSet presAssocID="{87060310-CFB7-4318-9286-E16A9BA903AB}" presName="LevelTwoTextNode" presStyleLbl="node2" presStyleIdx="0" presStyleCnt="9">
        <dgm:presLayoutVars>
          <dgm:chPref val="3"/>
        </dgm:presLayoutVars>
      </dgm:prSet>
      <dgm:spPr/>
      <dgm:t>
        <a:bodyPr/>
        <a:lstStyle/>
        <a:p>
          <a:endParaRPr kumimoji="1" lang="ja-JP" altLang="en-US"/>
        </a:p>
      </dgm:t>
    </dgm:pt>
    <dgm:pt modelId="{D1F208D5-9BA4-454D-97D1-4FEA03304190}" type="pres">
      <dgm:prSet presAssocID="{87060310-CFB7-4318-9286-E16A9BA903AB}" presName="level3hierChild" presStyleCnt="0"/>
      <dgm:spPr/>
    </dgm:pt>
    <dgm:pt modelId="{651D3B7A-1583-4DAE-966A-8127E0B5B78E}" type="pres">
      <dgm:prSet presAssocID="{02C3C64C-D9DE-4805-88B7-67E564D2204A}" presName="conn2-1" presStyleLbl="parChTrans1D2" presStyleIdx="1" presStyleCnt="9"/>
      <dgm:spPr/>
      <dgm:t>
        <a:bodyPr/>
        <a:lstStyle/>
        <a:p>
          <a:endParaRPr kumimoji="1" lang="ja-JP" altLang="en-US"/>
        </a:p>
      </dgm:t>
    </dgm:pt>
    <dgm:pt modelId="{EC6EF96F-6A22-4411-86BC-DB92E0F7CDD8}" type="pres">
      <dgm:prSet presAssocID="{02C3C64C-D9DE-4805-88B7-67E564D2204A}" presName="connTx" presStyleLbl="parChTrans1D2" presStyleIdx="1" presStyleCnt="9"/>
      <dgm:spPr/>
      <dgm:t>
        <a:bodyPr/>
        <a:lstStyle/>
        <a:p>
          <a:endParaRPr kumimoji="1" lang="ja-JP" altLang="en-US"/>
        </a:p>
      </dgm:t>
    </dgm:pt>
    <dgm:pt modelId="{FD19D7D0-5030-4C0E-AFE4-6BD1DD3EC761}" type="pres">
      <dgm:prSet presAssocID="{90E30EB9-3242-4E7F-95A2-9CB01C45D5F7}" presName="root2" presStyleCnt="0"/>
      <dgm:spPr/>
    </dgm:pt>
    <dgm:pt modelId="{9372D90B-CBDC-4D39-BAFE-0FF0963CF927}" type="pres">
      <dgm:prSet presAssocID="{90E30EB9-3242-4E7F-95A2-9CB01C45D5F7}" presName="LevelTwoTextNode" presStyleLbl="node2" presStyleIdx="1" presStyleCnt="9">
        <dgm:presLayoutVars>
          <dgm:chPref val="3"/>
        </dgm:presLayoutVars>
      </dgm:prSet>
      <dgm:spPr/>
      <dgm:t>
        <a:bodyPr/>
        <a:lstStyle/>
        <a:p>
          <a:endParaRPr kumimoji="1" lang="ja-JP" altLang="en-US"/>
        </a:p>
      </dgm:t>
    </dgm:pt>
    <dgm:pt modelId="{CC119309-6A80-4130-86A1-50E8EAEAF1A5}" type="pres">
      <dgm:prSet presAssocID="{90E30EB9-3242-4E7F-95A2-9CB01C45D5F7}" presName="level3hierChild" presStyleCnt="0"/>
      <dgm:spPr/>
    </dgm:pt>
    <dgm:pt modelId="{1BBCE4D8-509C-4F4E-836C-A8E93AED40F7}" type="pres">
      <dgm:prSet presAssocID="{D6369777-0FA1-4807-8BE3-F3F5EDD544B2}" presName="conn2-1" presStyleLbl="parChTrans1D2" presStyleIdx="2" presStyleCnt="9"/>
      <dgm:spPr/>
      <dgm:t>
        <a:bodyPr/>
        <a:lstStyle/>
        <a:p>
          <a:endParaRPr kumimoji="1" lang="ja-JP" altLang="en-US"/>
        </a:p>
      </dgm:t>
    </dgm:pt>
    <dgm:pt modelId="{78625F0E-B1E2-4AEA-8F42-9BDA15494004}" type="pres">
      <dgm:prSet presAssocID="{D6369777-0FA1-4807-8BE3-F3F5EDD544B2}" presName="connTx" presStyleLbl="parChTrans1D2" presStyleIdx="2" presStyleCnt="9"/>
      <dgm:spPr/>
      <dgm:t>
        <a:bodyPr/>
        <a:lstStyle/>
        <a:p>
          <a:endParaRPr kumimoji="1" lang="ja-JP" altLang="en-US"/>
        </a:p>
      </dgm:t>
    </dgm:pt>
    <dgm:pt modelId="{B0342D86-D6CD-4331-9FCC-8AB1A589CA22}" type="pres">
      <dgm:prSet presAssocID="{7A8BD5F4-D00A-476F-8F44-F171D68D7741}" presName="root2" presStyleCnt="0"/>
      <dgm:spPr/>
    </dgm:pt>
    <dgm:pt modelId="{C925A1D3-DBC4-44F6-A38F-22782E9BAB99}" type="pres">
      <dgm:prSet presAssocID="{7A8BD5F4-D00A-476F-8F44-F171D68D7741}" presName="LevelTwoTextNode" presStyleLbl="node2" presStyleIdx="2" presStyleCnt="9">
        <dgm:presLayoutVars>
          <dgm:chPref val="3"/>
        </dgm:presLayoutVars>
      </dgm:prSet>
      <dgm:spPr/>
      <dgm:t>
        <a:bodyPr/>
        <a:lstStyle/>
        <a:p>
          <a:endParaRPr kumimoji="1" lang="ja-JP" altLang="en-US"/>
        </a:p>
      </dgm:t>
    </dgm:pt>
    <dgm:pt modelId="{8766A793-49C0-4504-895B-B3DB7F48F2F7}" type="pres">
      <dgm:prSet presAssocID="{7A8BD5F4-D00A-476F-8F44-F171D68D7741}" presName="level3hierChild" presStyleCnt="0"/>
      <dgm:spPr/>
    </dgm:pt>
    <dgm:pt modelId="{E625E67C-B2BC-4D0E-9B45-D9FB9F64E543}" type="pres">
      <dgm:prSet presAssocID="{53B93DEE-F292-44A0-937A-6BD66C794949}" presName="conn2-1" presStyleLbl="parChTrans1D2" presStyleIdx="3" presStyleCnt="9"/>
      <dgm:spPr/>
      <dgm:t>
        <a:bodyPr/>
        <a:lstStyle/>
        <a:p>
          <a:endParaRPr kumimoji="1" lang="ja-JP" altLang="en-US"/>
        </a:p>
      </dgm:t>
    </dgm:pt>
    <dgm:pt modelId="{954BF4C1-F6CB-4A03-B2DC-8666DC085C1A}" type="pres">
      <dgm:prSet presAssocID="{53B93DEE-F292-44A0-937A-6BD66C794949}" presName="connTx" presStyleLbl="parChTrans1D2" presStyleIdx="3" presStyleCnt="9"/>
      <dgm:spPr/>
      <dgm:t>
        <a:bodyPr/>
        <a:lstStyle/>
        <a:p>
          <a:endParaRPr kumimoji="1" lang="ja-JP" altLang="en-US"/>
        </a:p>
      </dgm:t>
    </dgm:pt>
    <dgm:pt modelId="{B088F479-7444-417D-A1F4-27053B590AD5}" type="pres">
      <dgm:prSet presAssocID="{E9C5FFB0-1F55-4B7C-BE0B-E7678CB7FA0E}" presName="root2" presStyleCnt="0"/>
      <dgm:spPr/>
    </dgm:pt>
    <dgm:pt modelId="{C0609BF7-B20B-4133-A991-5583E6B082DF}" type="pres">
      <dgm:prSet presAssocID="{E9C5FFB0-1F55-4B7C-BE0B-E7678CB7FA0E}" presName="LevelTwoTextNode" presStyleLbl="node2" presStyleIdx="3" presStyleCnt="9">
        <dgm:presLayoutVars>
          <dgm:chPref val="3"/>
        </dgm:presLayoutVars>
      </dgm:prSet>
      <dgm:spPr/>
      <dgm:t>
        <a:bodyPr/>
        <a:lstStyle/>
        <a:p>
          <a:endParaRPr kumimoji="1" lang="ja-JP" altLang="en-US"/>
        </a:p>
      </dgm:t>
    </dgm:pt>
    <dgm:pt modelId="{D123F219-A58C-48CA-994C-35FA5F87D05D}" type="pres">
      <dgm:prSet presAssocID="{E9C5FFB0-1F55-4B7C-BE0B-E7678CB7FA0E}" presName="level3hierChild" presStyleCnt="0"/>
      <dgm:spPr/>
    </dgm:pt>
    <dgm:pt modelId="{86DC0195-37AA-4701-BBD6-4E5C006429CB}" type="pres">
      <dgm:prSet presAssocID="{719D2C5E-3F72-48EB-8D3D-4F0573C186F1}" presName="conn2-1" presStyleLbl="parChTrans1D2" presStyleIdx="4" presStyleCnt="9"/>
      <dgm:spPr/>
      <dgm:t>
        <a:bodyPr/>
        <a:lstStyle/>
        <a:p>
          <a:endParaRPr kumimoji="1" lang="ja-JP" altLang="en-US"/>
        </a:p>
      </dgm:t>
    </dgm:pt>
    <dgm:pt modelId="{462CA203-A06B-40B0-9EBC-85F62EF6B357}" type="pres">
      <dgm:prSet presAssocID="{719D2C5E-3F72-48EB-8D3D-4F0573C186F1}" presName="connTx" presStyleLbl="parChTrans1D2" presStyleIdx="4" presStyleCnt="9"/>
      <dgm:spPr/>
      <dgm:t>
        <a:bodyPr/>
        <a:lstStyle/>
        <a:p>
          <a:endParaRPr kumimoji="1" lang="ja-JP" altLang="en-US"/>
        </a:p>
      </dgm:t>
    </dgm:pt>
    <dgm:pt modelId="{0D0019A9-F411-4E4C-80A6-F76258D71D90}" type="pres">
      <dgm:prSet presAssocID="{36151F01-AB87-4508-AB8F-174F6D217995}" presName="root2" presStyleCnt="0"/>
      <dgm:spPr/>
    </dgm:pt>
    <dgm:pt modelId="{09B9180A-BFC0-465F-9F89-82E31C11682C}" type="pres">
      <dgm:prSet presAssocID="{36151F01-AB87-4508-AB8F-174F6D217995}" presName="LevelTwoTextNode" presStyleLbl="node2" presStyleIdx="4" presStyleCnt="9" custScaleX="104540">
        <dgm:presLayoutVars>
          <dgm:chPref val="3"/>
        </dgm:presLayoutVars>
      </dgm:prSet>
      <dgm:spPr/>
      <dgm:t>
        <a:bodyPr/>
        <a:lstStyle/>
        <a:p>
          <a:endParaRPr kumimoji="1" lang="ja-JP" altLang="en-US"/>
        </a:p>
      </dgm:t>
    </dgm:pt>
    <dgm:pt modelId="{4916AC2C-18B5-4B7D-8B57-15B92507503E}" type="pres">
      <dgm:prSet presAssocID="{36151F01-AB87-4508-AB8F-174F6D217995}" presName="level3hierChild" presStyleCnt="0"/>
      <dgm:spPr/>
    </dgm:pt>
    <dgm:pt modelId="{32F006AC-AA3F-4B35-84EE-44E6190720A2}" type="pres">
      <dgm:prSet presAssocID="{7BA4F5E4-963E-43D8-91B9-3309C9684776}" presName="conn2-1" presStyleLbl="parChTrans1D2" presStyleIdx="5" presStyleCnt="9"/>
      <dgm:spPr/>
      <dgm:t>
        <a:bodyPr/>
        <a:lstStyle/>
        <a:p>
          <a:endParaRPr kumimoji="1" lang="ja-JP" altLang="en-US"/>
        </a:p>
      </dgm:t>
    </dgm:pt>
    <dgm:pt modelId="{CB931E72-416B-4CCB-81C2-7FA9480542F6}" type="pres">
      <dgm:prSet presAssocID="{7BA4F5E4-963E-43D8-91B9-3309C9684776}" presName="connTx" presStyleLbl="parChTrans1D2" presStyleIdx="5" presStyleCnt="9"/>
      <dgm:spPr/>
      <dgm:t>
        <a:bodyPr/>
        <a:lstStyle/>
        <a:p>
          <a:endParaRPr kumimoji="1" lang="ja-JP" altLang="en-US"/>
        </a:p>
      </dgm:t>
    </dgm:pt>
    <dgm:pt modelId="{8E0A0911-6BEC-4C52-BC80-A459361BE117}" type="pres">
      <dgm:prSet presAssocID="{C9B7F65B-3523-4C15-9BB0-203051DB1E45}" presName="root2" presStyleCnt="0"/>
      <dgm:spPr/>
    </dgm:pt>
    <dgm:pt modelId="{49BE17CD-D4CA-4681-8879-7703F60770A4}" type="pres">
      <dgm:prSet presAssocID="{C9B7F65B-3523-4C15-9BB0-203051DB1E45}" presName="LevelTwoTextNode" presStyleLbl="node2" presStyleIdx="5" presStyleCnt="9">
        <dgm:presLayoutVars>
          <dgm:chPref val="3"/>
        </dgm:presLayoutVars>
      </dgm:prSet>
      <dgm:spPr/>
      <dgm:t>
        <a:bodyPr/>
        <a:lstStyle/>
        <a:p>
          <a:endParaRPr kumimoji="1" lang="ja-JP" altLang="en-US"/>
        </a:p>
      </dgm:t>
    </dgm:pt>
    <dgm:pt modelId="{0F558F12-D07E-45FF-877F-3503E329381E}" type="pres">
      <dgm:prSet presAssocID="{C9B7F65B-3523-4C15-9BB0-203051DB1E45}" presName="level3hierChild" presStyleCnt="0"/>
      <dgm:spPr/>
    </dgm:pt>
    <dgm:pt modelId="{9755891D-AB31-46B4-8F1B-FAF733CB01B8}" type="pres">
      <dgm:prSet presAssocID="{8592BD75-0F2A-4D91-81CA-2F848F1AD7A5}" presName="conn2-1" presStyleLbl="parChTrans1D2" presStyleIdx="6" presStyleCnt="9"/>
      <dgm:spPr/>
      <dgm:t>
        <a:bodyPr/>
        <a:lstStyle/>
        <a:p>
          <a:endParaRPr kumimoji="1" lang="ja-JP" altLang="en-US"/>
        </a:p>
      </dgm:t>
    </dgm:pt>
    <dgm:pt modelId="{4B00E765-219B-4715-8D51-5F69B0FA0DB3}" type="pres">
      <dgm:prSet presAssocID="{8592BD75-0F2A-4D91-81CA-2F848F1AD7A5}" presName="connTx" presStyleLbl="parChTrans1D2" presStyleIdx="6" presStyleCnt="9"/>
      <dgm:spPr/>
      <dgm:t>
        <a:bodyPr/>
        <a:lstStyle/>
        <a:p>
          <a:endParaRPr kumimoji="1" lang="ja-JP" altLang="en-US"/>
        </a:p>
      </dgm:t>
    </dgm:pt>
    <dgm:pt modelId="{17138F58-437C-42AA-800A-EDF4BDDED5BB}" type="pres">
      <dgm:prSet presAssocID="{39BCCBC3-CAC4-431D-B4EE-5A07A7F4D95D}" presName="root2" presStyleCnt="0"/>
      <dgm:spPr/>
    </dgm:pt>
    <dgm:pt modelId="{76CDF3C0-7A9D-4976-9CF6-2CE270EF035C}" type="pres">
      <dgm:prSet presAssocID="{39BCCBC3-CAC4-431D-B4EE-5A07A7F4D95D}" presName="LevelTwoTextNode" presStyleLbl="node2" presStyleIdx="6" presStyleCnt="9">
        <dgm:presLayoutVars>
          <dgm:chPref val="3"/>
        </dgm:presLayoutVars>
      </dgm:prSet>
      <dgm:spPr/>
      <dgm:t>
        <a:bodyPr/>
        <a:lstStyle/>
        <a:p>
          <a:endParaRPr kumimoji="1" lang="ja-JP" altLang="en-US"/>
        </a:p>
      </dgm:t>
    </dgm:pt>
    <dgm:pt modelId="{40C46E0E-ACB0-4354-91B7-0D343CE6120F}" type="pres">
      <dgm:prSet presAssocID="{39BCCBC3-CAC4-431D-B4EE-5A07A7F4D95D}" presName="level3hierChild" presStyleCnt="0"/>
      <dgm:spPr/>
    </dgm:pt>
    <dgm:pt modelId="{7CB38E53-431B-40C5-BDE1-98B6C94DB38F}" type="pres">
      <dgm:prSet presAssocID="{FCCE20D6-C72F-4A95-8371-C3BF5818ED81}" presName="conn2-1" presStyleLbl="parChTrans1D2" presStyleIdx="7" presStyleCnt="9"/>
      <dgm:spPr/>
      <dgm:t>
        <a:bodyPr/>
        <a:lstStyle/>
        <a:p>
          <a:endParaRPr kumimoji="1" lang="ja-JP" altLang="en-US"/>
        </a:p>
      </dgm:t>
    </dgm:pt>
    <dgm:pt modelId="{EE8C9072-7C19-45C9-9370-D7CEBC2442F7}" type="pres">
      <dgm:prSet presAssocID="{FCCE20D6-C72F-4A95-8371-C3BF5818ED81}" presName="connTx" presStyleLbl="parChTrans1D2" presStyleIdx="7" presStyleCnt="9"/>
      <dgm:spPr/>
      <dgm:t>
        <a:bodyPr/>
        <a:lstStyle/>
        <a:p>
          <a:endParaRPr kumimoji="1" lang="ja-JP" altLang="en-US"/>
        </a:p>
      </dgm:t>
    </dgm:pt>
    <dgm:pt modelId="{C3C22DBC-1194-4C26-B578-E59B8F5A1385}" type="pres">
      <dgm:prSet presAssocID="{28EC4E24-B060-4676-A09F-770DCDA4328C}" presName="root2" presStyleCnt="0"/>
      <dgm:spPr/>
    </dgm:pt>
    <dgm:pt modelId="{155D4E15-2A5B-4A57-8B25-AC1A7677264C}" type="pres">
      <dgm:prSet presAssocID="{28EC4E24-B060-4676-A09F-770DCDA4328C}" presName="LevelTwoTextNode" presStyleLbl="node2" presStyleIdx="7" presStyleCnt="9">
        <dgm:presLayoutVars>
          <dgm:chPref val="3"/>
        </dgm:presLayoutVars>
      </dgm:prSet>
      <dgm:spPr/>
      <dgm:t>
        <a:bodyPr/>
        <a:lstStyle/>
        <a:p>
          <a:endParaRPr kumimoji="1" lang="ja-JP" altLang="en-US"/>
        </a:p>
      </dgm:t>
    </dgm:pt>
    <dgm:pt modelId="{AF213AF4-6138-4B7D-8571-945AAC06ACDB}" type="pres">
      <dgm:prSet presAssocID="{28EC4E24-B060-4676-A09F-770DCDA4328C}" presName="level3hierChild" presStyleCnt="0"/>
      <dgm:spPr/>
    </dgm:pt>
    <dgm:pt modelId="{9E00FB2D-A7D7-4041-9961-725F8F1CA92E}" type="pres">
      <dgm:prSet presAssocID="{F73CCB16-8F1F-4494-BF2E-BB888BCE1580}" presName="conn2-1" presStyleLbl="parChTrans1D2" presStyleIdx="8" presStyleCnt="9"/>
      <dgm:spPr/>
      <dgm:t>
        <a:bodyPr/>
        <a:lstStyle/>
        <a:p>
          <a:endParaRPr kumimoji="1" lang="ja-JP" altLang="en-US"/>
        </a:p>
      </dgm:t>
    </dgm:pt>
    <dgm:pt modelId="{91091644-6022-4332-952E-928F6A972D99}" type="pres">
      <dgm:prSet presAssocID="{F73CCB16-8F1F-4494-BF2E-BB888BCE1580}" presName="connTx" presStyleLbl="parChTrans1D2" presStyleIdx="8" presStyleCnt="9"/>
      <dgm:spPr/>
      <dgm:t>
        <a:bodyPr/>
        <a:lstStyle/>
        <a:p>
          <a:endParaRPr kumimoji="1" lang="ja-JP" altLang="en-US"/>
        </a:p>
      </dgm:t>
    </dgm:pt>
    <dgm:pt modelId="{221F0FBC-7B9B-4BBC-B6E1-3EAE485C500B}" type="pres">
      <dgm:prSet presAssocID="{7F187002-8AD4-4432-98C4-AB769960F9D6}" presName="root2" presStyleCnt="0"/>
      <dgm:spPr/>
    </dgm:pt>
    <dgm:pt modelId="{03194600-F275-4A7F-A357-BF4B1845CBEA}" type="pres">
      <dgm:prSet presAssocID="{7F187002-8AD4-4432-98C4-AB769960F9D6}" presName="LevelTwoTextNode" presStyleLbl="node2" presStyleIdx="8" presStyleCnt="9">
        <dgm:presLayoutVars>
          <dgm:chPref val="3"/>
        </dgm:presLayoutVars>
      </dgm:prSet>
      <dgm:spPr/>
      <dgm:t>
        <a:bodyPr/>
        <a:lstStyle/>
        <a:p>
          <a:endParaRPr kumimoji="1" lang="ja-JP" altLang="en-US"/>
        </a:p>
      </dgm:t>
    </dgm:pt>
    <dgm:pt modelId="{BF8DAF2C-95C7-4EFF-907D-9E476EF11415}" type="pres">
      <dgm:prSet presAssocID="{7F187002-8AD4-4432-98C4-AB769960F9D6}" presName="level3hierChild" presStyleCnt="0"/>
      <dgm:spPr/>
    </dgm:pt>
  </dgm:ptLst>
  <dgm:cxnLst>
    <dgm:cxn modelId="{7FFD99BF-C00E-4E54-918D-631D1D9BAD94}" type="presOf" srcId="{90ED72E6-D4C3-4A5D-8B30-5FAE9D7F68D5}" destId="{976C6DDF-686B-4213-875C-32FE5F1AE648}" srcOrd="0" destOrd="0" presId="urn:microsoft.com/office/officeart/2008/layout/HorizontalMultiLevelHierarchy"/>
    <dgm:cxn modelId="{BF80F4A1-41A9-4342-97FF-302250D201C1}" srcId="{1A580CBF-ABCD-4647-8072-D1DAB91F8AA9}" destId="{87060310-CFB7-4318-9286-E16A9BA903AB}" srcOrd="0" destOrd="0" parTransId="{90ED72E6-D4C3-4A5D-8B30-5FAE9D7F68D5}" sibTransId="{BEE626E6-658E-44B3-83ED-659EE0379FCF}"/>
    <dgm:cxn modelId="{54B2F347-929B-4E27-843A-BE13A1DE3D84}" srcId="{40521BE9-DC65-46BF-9C12-4879FC66CC5F}" destId="{1A580CBF-ABCD-4647-8072-D1DAB91F8AA9}" srcOrd="0" destOrd="0" parTransId="{9E39031D-7B31-49B2-9AAB-EFC73201F050}" sibTransId="{32C23B42-5B9C-4450-BFF7-62E0CDBB0A79}"/>
    <dgm:cxn modelId="{EB84697D-75D4-424A-B09F-308D58E4C443}" srcId="{1A580CBF-ABCD-4647-8072-D1DAB91F8AA9}" destId="{36151F01-AB87-4508-AB8F-174F6D217995}" srcOrd="4" destOrd="0" parTransId="{719D2C5E-3F72-48EB-8D3D-4F0573C186F1}" sibTransId="{9B49B009-1D9C-4EEC-898F-DF43CD577901}"/>
    <dgm:cxn modelId="{89B918A9-FA9C-4E07-B398-A721EF92428D}" type="presOf" srcId="{40521BE9-DC65-46BF-9C12-4879FC66CC5F}" destId="{3001DFED-B8B6-4392-95AE-709B6CE402E2}" srcOrd="0" destOrd="0" presId="urn:microsoft.com/office/officeart/2008/layout/HorizontalMultiLevelHierarchy"/>
    <dgm:cxn modelId="{4A220EC1-6254-46EF-85F1-8A30AA8218E8}" srcId="{1A580CBF-ABCD-4647-8072-D1DAB91F8AA9}" destId="{E9C5FFB0-1F55-4B7C-BE0B-E7678CB7FA0E}" srcOrd="3" destOrd="0" parTransId="{53B93DEE-F292-44A0-937A-6BD66C794949}" sibTransId="{20F9DCCB-C76E-4396-8BA9-B3DF16E1AACA}"/>
    <dgm:cxn modelId="{0C0F2D92-2307-4D33-815E-FE864FA3C856}" type="presOf" srcId="{719D2C5E-3F72-48EB-8D3D-4F0573C186F1}" destId="{462CA203-A06B-40B0-9EBC-85F62EF6B357}" srcOrd="1" destOrd="0" presId="urn:microsoft.com/office/officeart/2008/layout/HorizontalMultiLevelHierarchy"/>
    <dgm:cxn modelId="{195D09F1-8BEF-4BBD-96CD-C93612A0132C}" type="presOf" srcId="{02C3C64C-D9DE-4805-88B7-67E564D2204A}" destId="{651D3B7A-1583-4DAE-966A-8127E0B5B78E}" srcOrd="0" destOrd="0" presId="urn:microsoft.com/office/officeart/2008/layout/HorizontalMultiLevelHierarchy"/>
    <dgm:cxn modelId="{6CE23C9E-F0B9-48F2-BE8C-24F0D67482C9}" type="presOf" srcId="{D6369777-0FA1-4807-8BE3-F3F5EDD544B2}" destId="{78625F0E-B1E2-4AEA-8F42-9BDA15494004}" srcOrd="1" destOrd="0" presId="urn:microsoft.com/office/officeart/2008/layout/HorizontalMultiLevelHierarchy"/>
    <dgm:cxn modelId="{BEE2F8D2-F041-4D73-9A52-8201550B318F}" srcId="{1A580CBF-ABCD-4647-8072-D1DAB91F8AA9}" destId="{7A8BD5F4-D00A-476F-8F44-F171D68D7741}" srcOrd="2" destOrd="0" parTransId="{D6369777-0FA1-4807-8BE3-F3F5EDD544B2}" sibTransId="{B0F3653F-CFE8-4887-A36B-EBAC76B4110C}"/>
    <dgm:cxn modelId="{023FD735-8317-4A32-8110-092B121D45CA}" srcId="{1A580CBF-ABCD-4647-8072-D1DAB91F8AA9}" destId="{39BCCBC3-CAC4-431D-B4EE-5A07A7F4D95D}" srcOrd="6" destOrd="0" parTransId="{8592BD75-0F2A-4D91-81CA-2F848F1AD7A5}" sibTransId="{F1A5AC1A-8ADD-4A8F-8A4A-233B1E8760FC}"/>
    <dgm:cxn modelId="{EF6DCC6B-5B40-4BC1-8D7C-62E6D668623F}" type="presOf" srcId="{8592BD75-0F2A-4D91-81CA-2F848F1AD7A5}" destId="{9755891D-AB31-46B4-8F1B-FAF733CB01B8}" srcOrd="0" destOrd="0" presId="urn:microsoft.com/office/officeart/2008/layout/HorizontalMultiLevelHierarchy"/>
    <dgm:cxn modelId="{1CB4EBE1-6A00-4B5C-AD5D-A1294A77C732}" type="presOf" srcId="{7A8BD5F4-D00A-476F-8F44-F171D68D7741}" destId="{C925A1D3-DBC4-44F6-A38F-22782E9BAB99}" srcOrd="0" destOrd="0" presId="urn:microsoft.com/office/officeart/2008/layout/HorizontalMultiLevelHierarchy"/>
    <dgm:cxn modelId="{A02543F4-7987-4A48-8AE0-9713190A0CB0}" type="presOf" srcId="{F73CCB16-8F1F-4494-BF2E-BB888BCE1580}" destId="{91091644-6022-4332-952E-928F6A972D99}" srcOrd="1" destOrd="0" presId="urn:microsoft.com/office/officeart/2008/layout/HorizontalMultiLevelHierarchy"/>
    <dgm:cxn modelId="{9273A4DD-F0DF-41B4-92E5-ECEADA4E23CF}" type="presOf" srcId="{53B93DEE-F292-44A0-937A-6BD66C794949}" destId="{E625E67C-B2BC-4D0E-9B45-D9FB9F64E543}" srcOrd="0" destOrd="0" presId="urn:microsoft.com/office/officeart/2008/layout/HorizontalMultiLevelHierarchy"/>
    <dgm:cxn modelId="{40C8FFC1-DBD7-46FD-9EAB-D1FAA751B672}" type="presOf" srcId="{90ED72E6-D4C3-4A5D-8B30-5FAE9D7F68D5}" destId="{954BD6E6-2877-43E8-B217-1FFC8912C5F2}" srcOrd="1" destOrd="0" presId="urn:microsoft.com/office/officeart/2008/layout/HorizontalMultiLevelHierarchy"/>
    <dgm:cxn modelId="{2E089866-E1A3-47FD-83E4-4743ABDF1275}" type="presOf" srcId="{36151F01-AB87-4508-AB8F-174F6D217995}" destId="{09B9180A-BFC0-465F-9F89-82E31C11682C}" srcOrd="0" destOrd="0" presId="urn:microsoft.com/office/officeart/2008/layout/HorizontalMultiLevelHierarchy"/>
    <dgm:cxn modelId="{137FC2BB-28C3-4414-84C2-5DA5E8DAC0E6}" srcId="{1A580CBF-ABCD-4647-8072-D1DAB91F8AA9}" destId="{7F187002-8AD4-4432-98C4-AB769960F9D6}" srcOrd="8" destOrd="0" parTransId="{F73CCB16-8F1F-4494-BF2E-BB888BCE1580}" sibTransId="{4C931392-A5F5-4C87-8A5E-00A4CEA99BD2}"/>
    <dgm:cxn modelId="{35834E93-0A97-4A28-B253-68E75984DFF1}" type="presOf" srcId="{719D2C5E-3F72-48EB-8D3D-4F0573C186F1}" destId="{86DC0195-37AA-4701-BBD6-4E5C006429CB}" srcOrd="0" destOrd="0" presId="urn:microsoft.com/office/officeart/2008/layout/HorizontalMultiLevelHierarchy"/>
    <dgm:cxn modelId="{AA71F16E-96F4-4624-A5DC-08B624DFF89D}" type="presOf" srcId="{90E30EB9-3242-4E7F-95A2-9CB01C45D5F7}" destId="{9372D90B-CBDC-4D39-BAFE-0FF0963CF927}" srcOrd="0" destOrd="0" presId="urn:microsoft.com/office/officeart/2008/layout/HorizontalMultiLevelHierarchy"/>
    <dgm:cxn modelId="{5C5129EF-5397-48E5-801E-87ECA92A08CE}" type="presOf" srcId="{39BCCBC3-CAC4-431D-B4EE-5A07A7F4D95D}" destId="{76CDF3C0-7A9D-4976-9CF6-2CE270EF035C}" srcOrd="0" destOrd="0" presId="urn:microsoft.com/office/officeart/2008/layout/HorizontalMultiLevelHierarchy"/>
    <dgm:cxn modelId="{59FCE67F-C0F0-4A83-91BB-2F55565E3B27}" srcId="{1A580CBF-ABCD-4647-8072-D1DAB91F8AA9}" destId="{C9B7F65B-3523-4C15-9BB0-203051DB1E45}" srcOrd="5" destOrd="0" parTransId="{7BA4F5E4-963E-43D8-91B9-3309C9684776}" sibTransId="{52CA4EB1-7740-4C20-8E06-F4957453C186}"/>
    <dgm:cxn modelId="{56E062C8-4FEE-40A4-968C-1DD3D0608EC8}" type="presOf" srcId="{7BA4F5E4-963E-43D8-91B9-3309C9684776}" destId="{CB931E72-416B-4CCB-81C2-7FA9480542F6}" srcOrd="1" destOrd="0" presId="urn:microsoft.com/office/officeart/2008/layout/HorizontalMultiLevelHierarchy"/>
    <dgm:cxn modelId="{1AB2E2B2-CFB2-412A-857E-6A5405043B63}" type="presOf" srcId="{F73CCB16-8F1F-4494-BF2E-BB888BCE1580}" destId="{9E00FB2D-A7D7-4041-9961-725F8F1CA92E}" srcOrd="0" destOrd="0" presId="urn:microsoft.com/office/officeart/2008/layout/HorizontalMultiLevelHierarchy"/>
    <dgm:cxn modelId="{2A010B39-A620-4297-BB14-ADD0A17EFB67}" type="presOf" srcId="{D6369777-0FA1-4807-8BE3-F3F5EDD544B2}" destId="{1BBCE4D8-509C-4F4E-836C-A8E93AED40F7}" srcOrd="0" destOrd="0" presId="urn:microsoft.com/office/officeart/2008/layout/HorizontalMultiLevelHierarchy"/>
    <dgm:cxn modelId="{D78B4755-4B77-4CDA-A761-671DC4663139}" type="presOf" srcId="{7F187002-8AD4-4432-98C4-AB769960F9D6}" destId="{03194600-F275-4A7F-A357-BF4B1845CBEA}" srcOrd="0" destOrd="0" presId="urn:microsoft.com/office/officeart/2008/layout/HorizontalMultiLevelHierarchy"/>
    <dgm:cxn modelId="{0509ECA8-2075-4486-8BD6-626AEC654635}" type="presOf" srcId="{7BA4F5E4-963E-43D8-91B9-3309C9684776}" destId="{32F006AC-AA3F-4B35-84EE-44E6190720A2}" srcOrd="0" destOrd="0" presId="urn:microsoft.com/office/officeart/2008/layout/HorizontalMultiLevelHierarchy"/>
    <dgm:cxn modelId="{3253726D-AA01-4B7F-9151-AE62BF076C1F}" srcId="{1A580CBF-ABCD-4647-8072-D1DAB91F8AA9}" destId="{28EC4E24-B060-4676-A09F-770DCDA4328C}" srcOrd="7" destOrd="0" parTransId="{FCCE20D6-C72F-4A95-8371-C3BF5818ED81}" sibTransId="{2EF13A3E-697F-43A2-B551-97CAD5FCF583}"/>
    <dgm:cxn modelId="{3528767B-0218-4C50-8C9E-D4760E02F6F9}" type="presOf" srcId="{02C3C64C-D9DE-4805-88B7-67E564D2204A}" destId="{EC6EF96F-6A22-4411-86BC-DB92E0F7CDD8}" srcOrd="1" destOrd="0" presId="urn:microsoft.com/office/officeart/2008/layout/HorizontalMultiLevelHierarchy"/>
    <dgm:cxn modelId="{0AA2D737-9D2E-458E-8C43-936CC248DC27}" srcId="{1A580CBF-ABCD-4647-8072-D1DAB91F8AA9}" destId="{90E30EB9-3242-4E7F-95A2-9CB01C45D5F7}" srcOrd="1" destOrd="0" parTransId="{02C3C64C-D9DE-4805-88B7-67E564D2204A}" sibTransId="{50A4ACA8-6739-4BB8-BA69-B885015F5212}"/>
    <dgm:cxn modelId="{F90178BD-86C2-4799-A48B-9E7AF2095A8A}" type="presOf" srcId="{53B93DEE-F292-44A0-937A-6BD66C794949}" destId="{954BF4C1-F6CB-4A03-B2DC-8666DC085C1A}" srcOrd="1" destOrd="0" presId="urn:microsoft.com/office/officeart/2008/layout/HorizontalMultiLevelHierarchy"/>
    <dgm:cxn modelId="{853D0C4D-AC55-476A-99C0-64FB96AC78FC}" type="presOf" srcId="{1A580CBF-ABCD-4647-8072-D1DAB91F8AA9}" destId="{7A13C37A-0A61-401E-96C6-5A3221045993}" srcOrd="0" destOrd="0" presId="urn:microsoft.com/office/officeart/2008/layout/HorizontalMultiLevelHierarchy"/>
    <dgm:cxn modelId="{33C67E78-A300-49B1-A6AD-95E670699F40}" type="presOf" srcId="{28EC4E24-B060-4676-A09F-770DCDA4328C}" destId="{155D4E15-2A5B-4A57-8B25-AC1A7677264C}" srcOrd="0" destOrd="0" presId="urn:microsoft.com/office/officeart/2008/layout/HorizontalMultiLevelHierarchy"/>
    <dgm:cxn modelId="{45E9C5CA-C780-45E4-BB86-46B84F44F382}" type="presOf" srcId="{E9C5FFB0-1F55-4B7C-BE0B-E7678CB7FA0E}" destId="{C0609BF7-B20B-4133-A991-5583E6B082DF}" srcOrd="0" destOrd="0" presId="urn:microsoft.com/office/officeart/2008/layout/HorizontalMultiLevelHierarchy"/>
    <dgm:cxn modelId="{177E7A1E-73C0-46A3-BB6F-E123853C20F9}" type="presOf" srcId="{87060310-CFB7-4318-9286-E16A9BA903AB}" destId="{30AEFB0A-1C3E-46FF-B885-6E8B861C64E2}" srcOrd="0" destOrd="0" presId="urn:microsoft.com/office/officeart/2008/layout/HorizontalMultiLevelHierarchy"/>
    <dgm:cxn modelId="{07BA1451-B0C9-437F-9A6F-88DE59639BA7}" type="presOf" srcId="{C9B7F65B-3523-4C15-9BB0-203051DB1E45}" destId="{49BE17CD-D4CA-4681-8879-7703F60770A4}" srcOrd="0" destOrd="0" presId="urn:microsoft.com/office/officeart/2008/layout/HorizontalMultiLevelHierarchy"/>
    <dgm:cxn modelId="{8527345A-6497-4519-A477-37CE3D80B6FD}" type="presOf" srcId="{FCCE20D6-C72F-4A95-8371-C3BF5818ED81}" destId="{EE8C9072-7C19-45C9-9370-D7CEBC2442F7}" srcOrd="1" destOrd="0" presId="urn:microsoft.com/office/officeart/2008/layout/HorizontalMultiLevelHierarchy"/>
    <dgm:cxn modelId="{664FD0CE-1A18-4B8F-BEDE-CF03A3FC8D8C}" type="presOf" srcId="{FCCE20D6-C72F-4A95-8371-C3BF5818ED81}" destId="{7CB38E53-431B-40C5-BDE1-98B6C94DB38F}" srcOrd="0" destOrd="0" presId="urn:microsoft.com/office/officeart/2008/layout/HorizontalMultiLevelHierarchy"/>
    <dgm:cxn modelId="{C739DCDF-F564-4606-8CCB-8AB5E067055E}" type="presOf" srcId="{8592BD75-0F2A-4D91-81CA-2F848F1AD7A5}" destId="{4B00E765-219B-4715-8D51-5F69B0FA0DB3}" srcOrd="1" destOrd="0" presId="urn:microsoft.com/office/officeart/2008/layout/HorizontalMultiLevelHierarchy"/>
    <dgm:cxn modelId="{B7E13A99-2D40-4ED3-AEDD-9A58D993DD9A}" type="presParOf" srcId="{3001DFED-B8B6-4392-95AE-709B6CE402E2}" destId="{BE976AD2-2296-4EDF-B0BF-47716EEE037F}" srcOrd="0" destOrd="0" presId="urn:microsoft.com/office/officeart/2008/layout/HorizontalMultiLevelHierarchy"/>
    <dgm:cxn modelId="{9F1E35F4-4748-4370-84AE-B9F169892883}" type="presParOf" srcId="{BE976AD2-2296-4EDF-B0BF-47716EEE037F}" destId="{7A13C37A-0A61-401E-96C6-5A3221045993}" srcOrd="0" destOrd="0" presId="urn:microsoft.com/office/officeart/2008/layout/HorizontalMultiLevelHierarchy"/>
    <dgm:cxn modelId="{5E3FF9FD-C186-45B5-8C39-8897A7008D78}" type="presParOf" srcId="{BE976AD2-2296-4EDF-B0BF-47716EEE037F}" destId="{F4DF3CBB-6E04-4C7A-B8AA-11B055E45AA9}" srcOrd="1" destOrd="0" presId="urn:microsoft.com/office/officeart/2008/layout/HorizontalMultiLevelHierarchy"/>
    <dgm:cxn modelId="{17A69833-4297-4597-8432-E2902A57237C}" type="presParOf" srcId="{F4DF3CBB-6E04-4C7A-B8AA-11B055E45AA9}" destId="{976C6DDF-686B-4213-875C-32FE5F1AE648}" srcOrd="0" destOrd="0" presId="urn:microsoft.com/office/officeart/2008/layout/HorizontalMultiLevelHierarchy"/>
    <dgm:cxn modelId="{E151FB92-659C-4B12-994A-F8449CE77C9C}" type="presParOf" srcId="{976C6DDF-686B-4213-875C-32FE5F1AE648}" destId="{954BD6E6-2877-43E8-B217-1FFC8912C5F2}" srcOrd="0" destOrd="0" presId="urn:microsoft.com/office/officeart/2008/layout/HorizontalMultiLevelHierarchy"/>
    <dgm:cxn modelId="{347BA997-A7CB-4006-91B3-FEAC883C99D9}" type="presParOf" srcId="{F4DF3CBB-6E04-4C7A-B8AA-11B055E45AA9}" destId="{49D8C905-89A0-4FDA-B399-5E5A5522543F}" srcOrd="1" destOrd="0" presId="urn:microsoft.com/office/officeart/2008/layout/HorizontalMultiLevelHierarchy"/>
    <dgm:cxn modelId="{39284387-03BA-4E5E-B545-6ABDA5CDD11D}" type="presParOf" srcId="{49D8C905-89A0-4FDA-B399-5E5A5522543F}" destId="{30AEFB0A-1C3E-46FF-B885-6E8B861C64E2}" srcOrd="0" destOrd="0" presId="urn:microsoft.com/office/officeart/2008/layout/HorizontalMultiLevelHierarchy"/>
    <dgm:cxn modelId="{AE258AF7-72DE-4301-8275-A97D5C818215}" type="presParOf" srcId="{49D8C905-89A0-4FDA-B399-5E5A5522543F}" destId="{D1F208D5-9BA4-454D-97D1-4FEA03304190}" srcOrd="1" destOrd="0" presId="urn:microsoft.com/office/officeart/2008/layout/HorizontalMultiLevelHierarchy"/>
    <dgm:cxn modelId="{E0226C7A-CDED-44CE-9D90-572193BC446C}" type="presParOf" srcId="{F4DF3CBB-6E04-4C7A-B8AA-11B055E45AA9}" destId="{651D3B7A-1583-4DAE-966A-8127E0B5B78E}" srcOrd="2" destOrd="0" presId="urn:microsoft.com/office/officeart/2008/layout/HorizontalMultiLevelHierarchy"/>
    <dgm:cxn modelId="{61739AAC-4752-46A2-9652-D366AB2AF4C8}" type="presParOf" srcId="{651D3B7A-1583-4DAE-966A-8127E0B5B78E}" destId="{EC6EF96F-6A22-4411-86BC-DB92E0F7CDD8}" srcOrd="0" destOrd="0" presId="urn:microsoft.com/office/officeart/2008/layout/HorizontalMultiLevelHierarchy"/>
    <dgm:cxn modelId="{0C997E3B-B507-4ED2-B9F9-A722DA803676}" type="presParOf" srcId="{F4DF3CBB-6E04-4C7A-B8AA-11B055E45AA9}" destId="{FD19D7D0-5030-4C0E-AFE4-6BD1DD3EC761}" srcOrd="3" destOrd="0" presId="urn:microsoft.com/office/officeart/2008/layout/HorizontalMultiLevelHierarchy"/>
    <dgm:cxn modelId="{8D06F58F-3C1C-4C4D-9140-53D391C8C64B}" type="presParOf" srcId="{FD19D7D0-5030-4C0E-AFE4-6BD1DD3EC761}" destId="{9372D90B-CBDC-4D39-BAFE-0FF0963CF927}" srcOrd="0" destOrd="0" presId="urn:microsoft.com/office/officeart/2008/layout/HorizontalMultiLevelHierarchy"/>
    <dgm:cxn modelId="{1F2D1904-D697-416C-8260-303033FB829A}" type="presParOf" srcId="{FD19D7D0-5030-4C0E-AFE4-6BD1DD3EC761}" destId="{CC119309-6A80-4130-86A1-50E8EAEAF1A5}" srcOrd="1" destOrd="0" presId="urn:microsoft.com/office/officeart/2008/layout/HorizontalMultiLevelHierarchy"/>
    <dgm:cxn modelId="{2CDF9206-A8C9-4B0D-9EE9-9ED55AAC7873}" type="presParOf" srcId="{F4DF3CBB-6E04-4C7A-B8AA-11B055E45AA9}" destId="{1BBCE4D8-509C-4F4E-836C-A8E93AED40F7}" srcOrd="4" destOrd="0" presId="urn:microsoft.com/office/officeart/2008/layout/HorizontalMultiLevelHierarchy"/>
    <dgm:cxn modelId="{5F4969DF-0A87-41B9-9E02-9589DDB48508}" type="presParOf" srcId="{1BBCE4D8-509C-4F4E-836C-A8E93AED40F7}" destId="{78625F0E-B1E2-4AEA-8F42-9BDA15494004}" srcOrd="0" destOrd="0" presId="urn:microsoft.com/office/officeart/2008/layout/HorizontalMultiLevelHierarchy"/>
    <dgm:cxn modelId="{35823342-ED59-481A-9FC6-182FAB5DC6DA}" type="presParOf" srcId="{F4DF3CBB-6E04-4C7A-B8AA-11B055E45AA9}" destId="{B0342D86-D6CD-4331-9FCC-8AB1A589CA22}" srcOrd="5" destOrd="0" presId="urn:microsoft.com/office/officeart/2008/layout/HorizontalMultiLevelHierarchy"/>
    <dgm:cxn modelId="{516ABF88-DDB7-4F94-A699-3DA76F15E8A0}" type="presParOf" srcId="{B0342D86-D6CD-4331-9FCC-8AB1A589CA22}" destId="{C925A1D3-DBC4-44F6-A38F-22782E9BAB99}" srcOrd="0" destOrd="0" presId="urn:microsoft.com/office/officeart/2008/layout/HorizontalMultiLevelHierarchy"/>
    <dgm:cxn modelId="{C6A5E68D-E2D4-4AA1-A0FC-FE269A4C150E}" type="presParOf" srcId="{B0342D86-D6CD-4331-9FCC-8AB1A589CA22}" destId="{8766A793-49C0-4504-895B-B3DB7F48F2F7}" srcOrd="1" destOrd="0" presId="urn:microsoft.com/office/officeart/2008/layout/HorizontalMultiLevelHierarchy"/>
    <dgm:cxn modelId="{BB149784-38C1-460F-8F7B-F69EC42C5C5D}" type="presParOf" srcId="{F4DF3CBB-6E04-4C7A-B8AA-11B055E45AA9}" destId="{E625E67C-B2BC-4D0E-9B45-D9FB9F64E543}" srcOrd="6" destOrd="0" presId="urn:microsoft.com/office/officeart/2008/layout/HorizontalMultiLevelHierarchy"/>
    <dgm:cxn modelId="{2FE0E05A-25B5-4F48-9613-3C36EFA845CA}" type="presParOf" srcId="{E625E67C-B2BC-4D0E-9B45-D9FB9F64E543}" destId="{954BF4C1-F6CB-4A03-B2DC-8666DC085C1A}" srcOrd="0" destOrd="0" presId="urn:microsoft.com/office/officeart/2008/layout/HorizontalMultiLevelHierarchy"/>
    <dgm:cxn modelId="{E8BFD6E9-DC1A-4594-867A-B27BC4FC3154}" type="presParOf" srcId="{F4DF3CBB-6E04-4C7A-B8AA-11B055E45AA9}" destId="{B088F479-7444-417D-A1F4-27053B590AD5}" srcOrd="7" destOrd="0" presId="urn:microsoft.com/office/officeart/2008/layout/HorizontalMultiLevelHierarchy"/>
    <dgm:cxn modelId="{361967E9-9A3B-45F7-9D0F-D255B0AFD83A}" type="presParOf" srcId="{B088F479-7444-417D-A1F4-27053B590AD5}" destId="{C0609BF7-B20B-4133-A991-5583E6B082DF}" srcOrd="0" destOrd="0" presId="urn:microsoft.com/office/officeart/2008/layout/HorizontalMultiLevelHierarchy"/>
    <dgm:cxn modelId="{4564085D-DA48-4F93-934E-4871271C1471}" type="presParOf" srcId="{B088F479-7444-417D-A1F4-27053B590AD5}" destId="{D123F219-A58C-48CA-994C-35FA5F87D05D}" srcOrd="1" destOrd="0" presId="urn:microsoft.com/office/officeart/2008/layout/HorizontalMultiLevelHierarchy"/>
    <dgm:cxn modelId="{BB65B97D-82EC-4816-8192-FB969293D43C}" type="presParOf" srcId="{F4DF3CBB-6E04-4C7A-B8AA-11B055E45AA9}" destId="{86DC0195-37AA-4701-BBD6-4E5C006429CB}" srcOrd="8" destOrd="0" presId="urn:microsoft.com/office/officeart/2008/layout/HorizontalMultiLevelHierarchy"/>
    <dgm:cxn modelId="{6BE0BD1A-81F1-41CB-927E-FE3308E57CDE}" type="presParOf" srcId="{86DC0195-37AA-4701-BBD6-4E5C006429CB}" destId="{462CA203-A06B-40B0-9EBC-85F62EF6B357}" srcOrd="0" destOrd="0" presId="urn:microsoft.com/office/officeart/2008/layout/HorizontalMultiLevelHierarchy"/>
    <dgm:cxn modelId="{45DBA5AA-FF2E-4A8B-9D22-62B98F5E0885}" type="presParOf" srcId="{F4DF3CBB-6E04-4C7A-B8AA-11B055E45AA9}" destId="{0D0019A9-F411-4E4C-80A6-F76258D71D90}" srcOrd="9" destOrd="0" presId="urn:microsoft.com/office/officeart/2008/layout/HorizontalMultiLevelHierarchy"/>
    <dgm:cxn modelId="{799EB8B9-BD72-43ED-BAE5-D5054653228C}" type="presParOf" srcId="{0D0019A9-F411-4E4C-80A6-F76258D71D90}" destId="{09B9180A-BFC0-465F-9F89-82E31C11682C}" srcOrd="0" destOrd="0" presId="urn:microsoft.com/office/officeart/2008/layout/HorizontalMultiLevelHierarchy"/>
    <dgm:cxn modelId="{E3AB6759-8C6E-4F2C-820D-1220982384FD}" type="presParOf" srcId="{0D0019A9-F411-4E4C-80A6-F76258D71D90}" destId="{4916AC2C-18B5-4B7D-8B57-15B92507503E}" srcOrd="1" destOrd="0" presId="urn:microsoft.com/office/officeart/2008/layout/HorizontalMultiLevelHierarchy"/>
    <dgm:cxn modelId="{0920972D-6010-4468-A138-905DE2073690}" type="presParOf" srcId="{F4DF3CBB-6E04-4C7A-B8AA-11B055E45AA9}" destId="{32F006AC-AA3F-4B35-84EE-44E6190720A2}" srcOrd="10" destOrd="0" presId="urn:microsoft.com/office/officeart/2008/layout/HorizontalMultiLevelHierarchy"/>
    <dgm:cxn modelId="{5467E691-A6E8-459F-83FB-341A864E9C75}" type="presParOf" srcId="{32F006AC-AA3F-4B35-84EE-44E6190720A2}" destId="{CB931E72-416B-4CCB-81C2-7FA9480542F6}" srcOrd="0" destOrd="0" presId="urn:microsoft.com/office/officeart/2008/layout/HorizontalMultiLevelHierarchy"/>
    <dgm:cxn modelId="{14FED754-3DF9-4EEE-B976-168C38F20617}" type="presParOf" srcId="{F4DF3CBB-6E04-4C7A-B8AA-11B055E45AA9}" destId="{8E0A0911-6BEC-4C52-BC80-A459361BE117}" srcOrd="11" destOrd="0" presId="urn:microsoft.com/office/officeart/2008/layout/HorizontalMultiLevelHierarchy"/>
    <dgm:cxn modelId="{C8E9BBD0-1D48-4239-92D8-10AEA40AA535}" type="presParOf" srcId="{8E0A0911-6BEC-4C52-BC80-A459361BE117}" destId="{49BE17CD-D4CA-4681-8879-7703F60770A4}" srcOrd="0" destOrd="0" presId="urn:microsoft.com/office/officeart/2008/layout/HorizontalMultiLevelHierarchy"/>
    <dgm:cxn modelId="{9D175BB7-FA8A-4F47-AB0E-862E028E9A46}" type="presParOf" srcId="{8E0A0911-6BEC-4C52-BC80-A459361BE117}" destId="{0F558F12-D07E-45FF-877F-3503E329381E}" srcOrd="1" destOrd="0" presId="urn:microsoft.com/office/officeart/2008/layout/HorizontalMultiLevelHierarchy"/>
    <dgm:cxn modelId="{EFA591F7-8CCE-4FF2-A9D9-2509B4A33E4B}" type="presParOf" srcId="{F4DF3CBB-6E04-4C7A-B8AA-11B055E45AA9}" destId="{9755891D-AB31-46B4-8F1B-FAF733CB01B8}" srcOrd="12" destOrd="0" presId="urn:microsoft.com/office/officeart/2008/layout/HorizontalMultiLevelHierarchy"/>
    <dgm:cxn modelId="{14AB519A-BA0D-4390-9AF3-BE0F1300BCC5}" type="presParOf" srcId="{9755891D-AB31-46B4-8F1B-FAF733CB01B8}" destId="{4B00E765-219B-4715-8D51-5F69B0FA0DB3}" srcOrd="0" destOrd="0" presId="urn:microsoft.com/office/officeart/2008/layout/HorizontalMultiLevelHierarchy"/>
    <dgm:cxn modelId="{083AD4CC-D1BA-4568-88A3-14350259A2CF}" type="presParOf" srcId="{F4DF3CBB-6E04-4C7A-B8AA-11B055E45AA9}" destId="{17138F58-437C-42AA-800A-EDF4BDDED5BB}" srcOrd="13" destOrd="0" presId="urn:microsoft.com/office/officeart/2008/layout/HorizontalMultiLevelHierarchy"/>
    <dgm:cxn modelId="{80267478-A6A2-4BA9-BAA9-84195D89255C}" type="presParOf" srcId="{17138F58-437C-42AA-800A-EDF4BDDED5BB}" destId="{76CDF3C0-7A9D-4976-9CF6-2CE270EF035C}" srcOrd="0" destOrd="0" presId="urn:microsoft.com/office/officeart/2008/layout/HorizontalMultiLevelHierarchy"/>
    <dgm:cxn modelId="{1749FC9F-2FDC-4C25-B99D-E1AAB88D4BD9}" type="presParOf" srcId="{17138F58-437C-42AA-800A-EDF4BDDED5BB}" destId="{40C46E0E-ACB0-4354-91B7-0D343CE6120F}" srcOrd="1" destOrd="0" presId="urn:microsoft.com/office/officeart/2008/layout/HorizontalMultiLevelHierarchy"/>
    <dgm:cxn modelId="{F8289EFA-13AF-4106-82F9-FCAC76EDF52E}" type="presParOf" srcId="{F4DF3CBB-6E04-4C7A-B8AA-11B055E45AA9}" destId="{7CB38E53-431B-40C5-BDE1-98B6C94DB38F}" srcOrd="14" destOrd="0" presId="urn:microsoft.com/office/officeart/2008/layout/HorizontalMultiLevelHierarchy"/>
    <dgm:cxn modelId="{DEB08283-A9D9-45A8-9BDC-99620E7A5717}" type="presParOf" srcId="{7CB38E53-431B-40C5-BDE1-98B6C94DB38F}" destId="{EE8C9072-7C19-45C9-9370-D7CEBC2442F7}" srcOrd="0" destOrd="0" presId="urn:microsoft.com/office/officeart/2008/layout/HorizontalMultiLevelHierarchy"/>
    <dgm:cxn modelId="{B629234D-919F-405F-8FAF-4BEDFCA38186}" type="presParOf" srcId="{F4DF3CBB-6E04-4C7A-B8AA-11B055E45AA9}" destId="{C3C22DBC-1194-4C26-B578-E59B8F5A1385}" srcOrd="15" destOrd="0" presId="urn:microsoft.com/office/officeart/2008/layout/HorizontalMultiLevelHierarchy"/>
    <dgm:cxn modelId="{C69D76F4-9949-4612-A7EE-B6DBC7F4B72F}" type="presParOf" srcId="{C3C22DBC-1194-4C26-B578-E59B8F5A1385}" destId="{155D4E15-2A5B-4A57-8B25-AC1A7677264C}" srcOrd="0" destOrd="0" presId="urn:microsoft.com/office/officeart/2008/layout/HorizontalMultiLevelHierarchy"/>
    <dgm:cxn modelId="{7C0AEBE3-D77A-4AA8-A638-4CEA41A09204}" type="presParOf" srcId="{C3C22DBC-1194-4C26-B578-E59B8F5A1385}" destId="{AF213AF4-6138-4B7D-8571-945AAC06ACDB}" srcOrd="1" destOrd="0" presId="urn:microsoft.com/office/officeart/2008/layout/HorizontalMultiLevelHierarchy"/>
    <dgm:cxn modelId="{10769521-637D-464E-B301-4CE005103E9D}" type="presParOf" srcId="{F4DF3CBB-6E04-4C7A-B8AA-11B055E45AA9}" destId="{9E00FB2D-A7D7-4041-9961-725F8F1CA92E}" srcOrd="16" destOrd="0" presId="urn:microsoft.com/office/officeart/2008/layout/HorizontalMultiLevelHierarchy"/>
    <dgm:cxn modelId="{5EE4A4E9-40E8-41BA-BA9A-08E9B5858BB5}" type="presParOf" srcId="{9E00FB2D-A7D7-4041-9961-725F8F1CA92E}" destId="{91091644-6022-4332-952E-928F6A972D99}" srcOrd="0" destOrd="0" presId="urn:microsoft.com/office/officeart/2008/layout/HorizontalMultiLevelHierarchy"/>
    <dgm:cxn modelId="{6DD53F83-D23B-4BEB-AB72-CBEF58A60205}" type="presParOf" srcId="{F4DF3CBB-6E04-4C7A-B8AA-11B055E45AA9}" destId="{221F0FBC-7B9B-4BBC-B6E1-3EAE485C500B}" srcOrd="17" destOrd="0" presId="urn:microsoft.com/office/officeart/2008/layout/HorizontalMultiLevelHierarchy"/>
    <dgm:cxn modelId="{C2152E65-1BD8-4DD7-BEAD-91724628228E}" type="presParOf" srcId="{221F0FBC-7B9B-4BBC-B6E1-3EAE485C500B}" destId="{03194600-F275-4A7F-A357-BF4B1845CBEA}" srcOrd="0" destOrd="0" presId="urn:microsoft.com/office/officeart/2008/layout/HorizontalMultiLevelHierarchy"/>
    <dgm:cxn modelId="{7825874B-FD13-48FA-A6DC-71BDF2BD3EB2}" type="presParOf" srcId="{221F0FBC-7B9B-4BBC-B6E1-3EAE485C500B}" destId="{BF8DAF2C-95C7-4EFF-907D-9E476EF1141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7182B3-A736-4921-9A8E-A418586FD79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kumimoji="1" lang="ja-JP" altLang="en-US"/>
        </a:p>
      </dgm:t>
    </dgm:pt>
    <dgm:pt modelId="{F4A27B37-7B9C-42B2-8590-640E08B92F8C}">
      <dgm:prSet phldrT="[テキスト]" custT="1"/>
      <dgm:spPr>
        <a:solidFill>
          <a:schemeClr val="bg2">
            <a:lumMod val="50000"/>
          </a:schemeClr>
        </a:solidFill>
      </dgm:spPr>
      <dgm:t>
        <a:bodyPr/>
        <a:lstStyle/>
        <a:p>
          <a:r>
            <a:rPr kumimoji="1" lang="ja-JP" altLang="en-US" sz="2800" dirty="0" smtClean="0"/>
            <a:t>４８０　動物学</a:t>
          </a:r>
          <a:endParaRPr kumimoji="1" lang="ja-JP" altLang="en-US" sz="2800" dirty="0"/>
        </a:p>
      </dgm:t>
    </dgm:pt>
    <dgm:pt modelId="{BC24F44F-F87A-43ED-A5A3-FD3D0FDF8CA2}" type="parTrans" cxnId="{07F3C029-BBE0-45E8-A285-A14730BC875F}">
      <dgm:prSet/>
      <dgm:spPr/>
      <dgm:t>
        <a:bodyPr/>
        <a:lstStyle/>
        <a:p>
          <a:endParaRPr kumimoji="1" lang="ja-JP" altLang="en-US" sz="2400"/>
        </a:p>
      </dgm:t>
    </dgm:pt>
    <dgm:pt modelId="{FFA2413A-438E-406D-AF2C-CAB8E42006D8}" type="sibTrans" cxnId="{07F3C029-BBE0-45E8-A285-A14730BC875F}">
      <dgm:prSet/>
      <dgm:spPr/>
      <dgm:t>
        <a:bodyPr/>
        <a:lstStyle/>
        <a:p>
          <a:endParaRPr kumimoji="1" lang="ja-JP" altLang="en-US" sz="2400"/>
        </a:p>
      </dgm:t>
    </dgm:pt>
    <dgm:pt modelId="{24570D83-5C3E-42F7-A7FC-AFAF4F2EEC43}">
      <dgm:prSet phldrT="[テキスト]" custT="1"/>
      <dgm:spPr>
        <a:solidFill>
          <a:schemeClr val="bg2">
            <a:lumMod val="50000"/>
          </a:schemeClr>
        </a:solidFill>
      </dgm:spPr>
      <dgm:t>
        <a:bodyPr/>
        <a:lstStyle/>
        <a:p>
          <a:pPr algn="l"/>
          <a:r>
            <a:rPr kumimoji="1" lang="ja-JP" altLang="en-US" sz="1400" dirty="0" smtClean="0"/>
            <a:t>４８１　一般動物学</a:t>
          </a:r>
          <a:endParaRPr kumimoji="1" lang="ja-JP" altLang="en-US" sz="1400" dirty="0"/>
        </a:p>
      </dgm:t>
    </dgm:pt>
    <dgm:pt modelId="{71ECE867-A7A6-4828-80B6-0DDAF83B1958}" type="parTrans" cxnId="{D87A34D9-32EE-46F2-A234-95F1734E5225}">
      <dgm:prSet custT="1"/>
      <dgm:spPr>
        <a:solidFill>
          <a:schemeClr val="bg2">
            <a:lumMod val="50000"/>
          </a:schemeClr>
        </a:solidFill>
        <a:ln>
          <a:solidFill>
            <a:schemeClr val="bg2">
              <a:lumMod val="25000"/>
            </a:schemeClr>
          </a:solidFill>
        </a:ln>
      </dgm:spPr>
      <dgm:t>
        <a:bodyPr/>
        <a:lstStyle/>
        <a:p>
          <a:endParaRPr kumimoji="1" lang="ja-JP" altLang="en-US" sz="1050"/>
        </a:p>
      </dgm:t>
    </dgm:pt>
    <dgm:pt modelId="{8553C05A-EA43-45DF-A0C7-7156D494E58D}" type="sibTrans" cxnId="{D87A34D9-32EE-46F2-A234-95F1734E5225}">
      <dgm:prSet/>
      <dgm:spPr/>
      <dgm:t>
        <a:bodyPr/>
        <a:lstStyle/>
        <a:p>
          <a:endParaRPr kumimoji="1" lang="ja-JP" altLang="en-US" sz="2400"/>
        </a:p>
      </dgm:t>
    </dgm:pt>
    <dgm:pt modelId="{DBBABD7D-2885-4531-B32F-E4C4B9A15335}">
      <dgm:prSet phldrT="[テキスト]" custT="1"/>
      <dgm:spPr>
        <a:solidFill>
          <a:schemeClr val="bg2">
            <a:lumMod val="50000"/>
          </a:schemeClr>
        </a:solidFill>
      </dgm:spPr>
      <dgm:t>
        <a:bodyPr/>
        <a:lstStyle/>
        <a:p>
          <a:pPr algn="l"/>
          <a:r>
            <a:rPr kumimoji="1" lang="ja-JP" altLang="en-US" sz="1400" dirty="0" smtClean="0"/>
            <a:t>４８２　動物誌</a:t>
          </a:r>
          <a:endParaRPr kumimoji="1" lang="ja-JP" altLang="en-US" sz="1400" dirty="0"/>
        </a:p>
      </dgm:t>
    </dgm:pt>
    <dgm:pt modelId="{B5850C24-D8C7-4A23-94E1-9EDCDEB7103E}" type="parTrans" cxnId="{2B4BF192-402A-4225-ADBF-00A6C60EA905}">
      <dgm:prSet custT="1"/>
      <dgm:spPr/>
      <dgm:t>
        <a:bodyPr/>
        <a:lstStyle/>
        <a:p>
          <a:endParaRPr kumimoji="1" lang="ja-JP" altLang="en-US" sz="800"/>
        </a:p>
      </dgm:t>
    </dgm:pt>
    <dgm:pt modelId="{AE026286-0F7E-4B5B-AC8D-89C983F0CE3B}" type="sibTrans" cxnId="{2B4BF192-402A-4225-ADBF-00A6C60EA905}">
      <dgm:prSet/>
      <dgm:spPr/>
      <dgm:t>
        <a:bodyPr/>
        <a:lstStyle/>
        <a:p>
          <a:endParaRPr kumimoji="1" lang="ja-JP" altLang="en-US" sz="2400"/>
        </a:p>
      </dgm:t>
    </dgm:pt>
    <dgm:pt modelId="{C0A9AEFC-FFA3-4439-9618-C42BEF0C63D8}">
      <dgm:prSet phldrT="[テキスト]" custT="1"/>
      <dgm:spPr>
        <a:solidFill>
          <a:schemeClr val="bg2">
            <a:lumMod val="50000"/>
          </a:schemeClr>
        </a:solidFill>
      </dgm:spPr>
      <dgm:t>
        <a:bodyPr/>
        <a:lstStyle/>
        <a:p>
          <a:pPr algn="l"/>
          <a:r>
            <a:rPr kumimoji="1" lang="ja-JP" altLang="en-US" sz="1400" dirty="0" smtClean="0"/>
            <a:t>４８３　アメーバーなど</a:t>
          </a:r>
          <a:endParaRPr kumimoji="1" lang="ja-JP" altLang="en-US" sz="1400" dirty="0"/>
        </a:p>
      </dgm:t>
    </dgm:pt>
    <dgm:pt modelId="{4161EA27-DF8C-4BBB-B24F-6B6CA0ADF879}" type="parTrans" cxnId="{F7DC2441-B0EA-439B-A88F-BDBDC4ED29BE}">
      <dgm:prSet custT="1"/>
      <dgm:spPr/>
      <dgm:t>
        <a:bodyPr/>
        <a:lstStyle/>
        <a:p>
          <a:endParaRPr kumimoji="1" lang="ja-JP" altLang="en-US" sz="700"/>
        </a:p>
      </dgm:t>
    </dgm:pt>
    <dgm:pt modelId="{077A5682-39BC-4DCE-8384-2087D2C80F99}" type="sibTrans" cxnId="{F7DC2441-B0EA-439B-A88F-BDBDC4ED29BE}">
      <dgm:prSet/>
      <dgm:spPr/>
      <dgm:t>
        <a:bodyPr/>
        <a:lstStyle/>
        <a:p>
          <a:endParaRPr kumimoji="1" lang="ja-JP" altLang="en-US" sz="2400"/>
        </a:p>
      </dgm:t>
    </dgm:pt>
    <dgm:pt modelId="{4489E9D1-76AC-4865-BD4C-75A99B240D57}">
      <dgm:prSet phldrT="[テキスト]" custT="1"/>
      <dgm:spPr>
        <a:solidFill>
          <a:schemeClr val="bg2">
            <a:lumMod val="50000"/>
          </a:schemeClr>
        </a:solidFill>
      </dgm:spPr>
      <dgm:t>
        <a:bodyPr/>
        <a:lstStyle/>
        <a:p>
          <a:pPr algn="l"/>
          <a:r>
            <a:rPr kumimoji="1" lang="ja-JP" altLang="en-US" sz="1400" dirty="0" smtClean="0"/>
            <a:t>４８４　カタツムリ・貝など</a:t>
          </a:r>
          <a:endParaRPr kumimoji="1" lang="ja-JP" altLang="en-US" sz="1400" dirty="0"/>
        </a:p>
      </dgm:t>
    </dgm:pt>
    <dgm:pt modelId="{279E4CFF-7204-46DF-8FB7-31CFFBEA45EB}" type="parTrans" cxnId="{80176E35-FABD-4C75-93C3-95FD094DFA7E}">
      <dgm:prSet custT="1"/>
      <dgm:spPr/>
      <dgm:t>
        <a:bodyPr/>
        <a:lstStyle/>
        <a:p>
          <a:endParaRPr kumimoji="1" lang="ja-JP" altLang="en-US" sz="700"/>
        </a:p>
      </dgm:t>
    </dgm:pt>
    <dgm:pt modelId="{8D8758C1-FD40-448A-BE3D-C4C2FF581B46}" type="sibTrans" cxnId="{80176E35-FABD-4C75-93C3-95FD094DFA7E}">
      <dgm:prSet/>
      <dgm:spPr/>
      <dgm:t>
        <a:bodyPr/>
        <a:lstStyle/>
        <a:p>
          <a:endParaRPr kumimoji="1" lang="ja-JP" altLang="en-US" sz="2400"/>
        </a:p>
      </dgm:t>
    </dgm:pt>
    <dgm:pt modelId="{5D18CE67-CD8F-48FC-BD35-8CBF5489430C}">
      <dgm:prSet phldrT="[テキスト]" custT="1"/>
      <dgm:spPr>
        <a:solidFill>
          <a:schemeClr val="bg2">
            <a:lumMod val="50000"/>
          </a:schemeClr>
        </a:solidFill>
      </dgm:spPr>
      <dgm:t>
        <a:bodyPr/>
        <a:lstStyle/>
        <a:p>
          <a:pPr algn="l"/>
          <a:r>
            <a:rPr kumimoji="1" lang="ja-JP" altLang="en-US" sz="1400" dirty="0" smtClean="0"/>
            <a:t>４８５　エビ・カニ・クモなど</a:t>
          </a:r>
          <a:endParaRPr kumimoji="1" lang="ja-JP" altLang="en-US" sz="1400" dirty="0"/>
        </a:p>
      </dgm:t>
    </dgm:pt>
    <dgm:pt modelId="{B68068A0-7622-40C3-9AD6-DD697F0E350B}" type="parTrans" cxnId="{6EF33D7D-0387-4623-A401-6402062708F3}">
      <dgm:prSet custT="1"/>
      <dgm:spPr>
        <a:solidFill>
          <a:schemeClr val="bg2">
            <a:lumMod val="50000"/>
          </a:schemeClr>
        </a:solidFill>
      </dgm:spPr>
      <dgm:t>
        <a:bodyPr/>
        <a:lstStyle/>
        <a:p>
          <a:endParaRPr kumimoji="1" lang="ja-JP" altLang="en-US" sz="700"/>
        </a:p>
      </dgm:t>
    </dgm:pt>
    <dgm:pt modelId="{468EB3A0-846A-4B94-AD11-054D516F9CFC}" type="sibTrans" cxnId="{6EF33D7D-0387-4623-A401-6402062708F3}">
      <dgm:prSet/>
      <dgm:spPr/>
      <dgm:t>
        <a:bodyPr/>
        <a:lstStyle/>
        <a:p>
          <a:endParaRPr kumimoji="1" lang="ja-JP" altLang="en-US" sz="2400"/>
        </a:p>
      </dgm:t>
    </dgm:pt>
    <dgm:pt modelId="{887D2EA3-0969-40F3-A069-C4365DB17E42}">
      <dgm:prSet phldrT="[テキスト]" custT="1"/>
      <dgm:spPr>
        <a:solidFill>
          <a:schemeClr val="bg2">
            <a:lumMod val="50000"/>
          </a:schemeClr>
        </a:solidFill>
      </dgm:spPr>
      <dgm:t>
        <a:bodyPr/>
        <a:lstStyle/>
        <a:p>
          <a:pPr algn="l"/>
          <a:r>
            <a:rPr kumimoji="1" lang="ja-JP" altLang="en-US" sz="1400" dirty="0" smtClean="0"/>
            <a:t>４８６　昆虫類</a:t>
          </a:r>
          <a:endParaRPr kumimoji="1" lang="ja-JP" altLang="en-US" sz="1400" dirty="0"/>
        </a:p>
      </dgm:t>
    </dgm:pt>
    <dgm:pt modelId="{2D1CDF3C-3E4A-4412-B126-8872F7680936}" type="parTrans" cxnId="{E33AFA17-7158-4E54-A18B-B928109C081F}">
      <dgm:prSet custT="1"/>
      <dgm:spPr>
        <a:solidFill>
          <a:schemeClr val="bg2">
            <a:lumMod val="50000"/>
          </a:schemeClr>
        </a:solidFill>
      </dgm:spPr>
      <dgm:t>
        <a:bodyPr/>
        <a:lstStyle/>
        <a:p>
          <a:endParaRPr kumimoji="1" lang="ja-JP" altLang="en-US" sz="700"/>
        </a:p>
      </dgm:t>
    </dgm:pt>
    <dgm:pt modelId="{06A026C4-2097-4EB3-8F7E-2D4936E744FE}" type="sibTrans" cxnId="{E33AFA17-7158-4E54-A18B-B928109C081F}">
      <dgm:prSet/>
      <dgm:spPr/>
      <dgm:t>
        <a:bodyPr/>
        <a:lstStyle/>
        <a:p>
          <a:endParaRPr kumimoji="1" lang="ja-JP" altLang="en-US" sz="2400"/>
        </a:p>
      </dgm:t>
    </dgm:pt>
    <dgm:pt modelId="{4615903B-21E3-46FD-BC96-08E79F90AAB0}">
      <dgm:prSet phldrT="[テキスト]" custT="1"/>
      <dgm:spPr>
        <a:solidFill>
          <a:schemeClr val="bg2">
            <a:lumMod val="50000"/>
          </a:schemeClr>
        </a:solidFill>
      </dgm:spPr>
      <dgm:t>
        <a:bodyPr/>
        <a:lstStyle/>
        <a:p>
          <a:pPr algn="l"/>
          <a:r>
            <a:rPr kumimoji="1" lang="ja-JP" altLang="en-US" sz="1400" dirty="0" smtClean="0"/>
            <a:t>４８７　魚・カエル・ﾍﾋﾞなど</a:t>
          </a:r>
          <a:endParaRPr kumimoji="1" lang="ja-JP" altLang="en-US" sz="1400" dirty="0"/>
        </a:p>
      </dgm:t>
    </dgm:pt>
    <dgm:pt modelId="{A30AE3C0-0DAE-43E1-832C-D3793AE412ED}" type="parTrans" cxnId="{9B74CBB4-43B1-464E-8687-3F2AB4D1FA1E}">
      <dgm:prSet custT="1"/>
      <dgm:spPr>
        <a:solidFill>
          <a:schemeClr val="bg2">
            <a:lumMod val="50000"/>
          </a:schemeClr>
        </a:solidFill>
      </dgm:spPr>
      <dgm:t>
        <a:bodyPr/>
        <a:lstStyle/>
        <a:p>
          <a:endParaRPr kumimoji="1" lang="ja-JP" altLang="en-US" sz="700"/>
        </a:p>
      </dgm:t>
    </dgm:pt>
    <dgm:pt modelId="{16832B3B-ACFD-43FC-8220-A662AE2E8C8A}" type="sibTrans" cxnId="{9B74CBB4-43B1-464E-8687-3F2AB4D1FA1E}">
      <dgm:prSet/>
      <dgm:spPr/>
      <dgm:t>
        <a:bodyPr/>
        <a:lstStyle/>
        <a:p>
          <a:endParaRPr kumimoji="1" lang="ja-JP" altLang="en-US" sz="2400"/>
        </a:p>
      </dgm:t>
    </dgm:pt>
    <dgm:pt modelId="{1CECE2BE-90D8-4C28-9637-9A67A8551D25}">
      <dgm:prSet phldrT="[テキスト]" custT="1"/>
      <dgm:spPr>
        <a:solidFill>
          <a:schemeClr val="bg2">
            <a:lumMod val="50000"/>
          </a:schemeClr>
        </a:solidFill>
      </dgm:spPr>
      <dgm:t>
        <a:bodyPr/>
        <a:lstStyle/>
        <a:p>
          <a:pPr algn="l"/>
          <a:r>
            <a:rPr kumimoji="1" lang="ja-JP" altLang="en-US" sz="1400" dirty="0" smtClean="0"/>
            <a:t>４８８　鳥類</a:t>
          </a:r>
          <a:endParaRPr kumimoji="1" lang="ja-JP" altLang="en-US" sz="1400" dirty="0"/>
        </a:p>
      </dgm:t>
    </dgm:pt>
    <dgm:pt modelId="{2825AABF-6673-41BE-AC3C-E2CA0A0C7668}" type="parTrans" cxnId="{50F3BBC7-D771-4DE8-A209-AAA902F38176}">
      <dgm:prSet custT="1"/>
      <dgm:spPr>
        <a:solidFill>
          <a:schemeClr val="bg2">
            <a:lumMod val="50000"/>
          </a:schemeClr>
        </a:solidFill>
      </dgm:spPr>
      <dgm:t>
        <a:bodyPr/>
        <a:lstStyle/>
        <a:p>
          <a:endParaRPr kumimoji="1" lang="ja-JP" altLang="en-US" sz="900"/>
        </a:p>
      </dgm:t>
    </dgm:pt>
    <dgm:pt modelId="{17A5C54F-73FF-48A4-BD94-FA3774C467D3}" type="sibTrans" cxnId="{50F3BBC7-D771-4DE8-A209-AAA902F38176}">
      <dgm:prSet/>
      <dgm:spPr/>
      <dgm:t>
        <a:bodyPr/>
        <a:lstStyle/>
        <a:p>
          <a:endParaRPr kumimoji="1" lang="ja-JP" altLang="en-US" sz="2400"/>
        </a:p>
      </dgm:t>
    </dgm:pt>
    <dgm:pt modelId="{E4E12F62-5343-4B21-8091-34131D95DEF7}">
      <dgm:prSet phldrT="[テキスト]" custT="1"/>
      <dgm:spPr>
        <a:solidFill>
          <a:schemeClr val="bg2">
            <a:lumMod val="50000"/>
          </a:schemeClr>
        </a:solidFill>
      </dgm:spPr>
      <dgm:t>
        <a:bodyPr/>
        <a:lstStyle/>
        <a:p>
          <a:pPr algn="l"/>
          <a:r>
            <a:rPr kumimoji="1" lang="ja-JP" altLang="en-US" sz="1400" dirty="0" smtClean="0"/>
            <a:t>４８９　哺乳類</a:t>
          </a:r>
          <a:endParaRPr kumimoji="1" lang="ja-JP" altLang="en-US" sz="1400" dirty="0"/>
        </a:p>
      </dgm:t>
    </dgm:pt>
    <dgm:pt modelId="{E065ADCE-304B-4E5A-B3BC-F6B965929770}" type="parTrans" cxnId="{56816DB0-827E-43C4-8E6B-BA4A2A1FFC2D}">
      <dgm:prSet custT="1"/>
      <dgm:spPr>
        <a:solidFill>
          <a:schemeClr val="bg2">
            <a:lumMod val="50000"/>
          </a:schemeClr>
        </a:solidFill>
      </dgm:spPr>
      <dgm:t>
        <a:bodyPr/>
        <a:lstStyle/>
        <a:p>
          <a:endParaRPr kumimoji="1" lang="ja-JP" altLang="en-US" sz="1050"/>
        </a:p>
      </dgm:t>
    </dgm:pt>
    <dgm:pt modelId="{1680B154-866A-4D0E-99B6-3296FEF8539D}" type="sibTrans" cxnId="{56816DB0-827E-43C4-8E6B-BA4A2A1FFC2D}">
      <dgm:prSet/>
      <dgm:spPr/>
      <dgm:t>
        <a:bodyPr/>
        <a:lstStyle/>
        <a:p>
          <a:endParaRPr kumimoji="1" lang="ja-JP" altLang="en-US" sz="2400"/>
        </a:p>
      </dgm:t>
    </dgm:pt>
    <dgm:pt modelId="{9B6823DA-0152-45D3-AA52-E20A96ADEBDF}" type="pres">
      <dgm:prSet presAssocID="{2A7182B3-A736-4921-9A8E-A418586FD794}" presName="Name0" presStyleCnt="0">
        <dgm:presLayoutVars>
          <dgm:chPref val="1"/>
          <dgm:dir/>
          <dgm:animOne val="branch"/>
          <dgm:animLvl val="lvl"/>
          <dgm:resizeHandles val="exact"/>
        </dgm:presLayoutVars>
      </dgm:prSet>
      <dgm:spPr/>
      <dgm:t>
        <a:bodyPr/>
        <a:lstStyle/>
        <a:p>
          <a:endParaRPr kumimoji="1" lang="ja-JP" altLang="en-US"/>
        </a:p>
      </dgm:t>
    </dgm:pt>
    <dgm:pt modelId="{0D7BC302-E74D-4F1A-8552-E31C540E9C84}" type="pres">
      <dgm:prSet presAssocID="{F4A27B37-7B9C-42B2-8590-640E08B92F8C}" presName="root1" presStyleCnt="0"/>
      <dgm:spPr/>
    </dgm:pt>
    <dgm:pt modelId="{A648C751-87BC-4640-8397-4D0F5A1DD5AA}" type="pres">
      <dgm:prSet presAssocID="{F4A27B37-7B9C-42B2-8590-640E08B92F8C}" presName="LevelOneTextNode" presStyleLbl="node0" presStyleIdx="0" presStyleCnt="1" custLinFactNeighborX="-13337" custLinFactNeighborY="16919">
        <dgm:presLayoutVars>
          <dgm:chPref val="3"/>
        </dgm:presLayoutVars>
      </dgm:prSet>
      <dgm:spPr/>
      <dgm:t>
        <a:bodyPr/>
        <a:lstStyle/>
        <a:p>
          <a:endParaRPr kumimoji="1" lang="ja-JP" altLang="en-US"/>
        </a:p>
      </dgm:t>
    </dgm:pt>
    <dgm:pt modelId="{B4B931B8-D372-4F65-9D05-902B882DD7EE}" type="pres">
      <dgm:prSet presAssocID="{F4A27B37-7B9C-42B2-8590-640E08B92F8C}" presName="level2hierChild" presStyleCnt="0"/>
      <dgm:spPr/>
    </dgm:pt>
    <dgm:pt modelId="{EC88BF36-59F4-4C62-AB93-0001E4C44217}" type="pres">
      <dgm:prSet presAssocID="{71ECE867-A7A6-4828-80B6-0DDAF83B1958}" presName="conn2-1" presStyleLbl="parChTrans1D2" presStyleIdx="0" presStyleCnt="9"/>
      <dgm:spPr/>
      <dgm:t>
        <a:bodyPr/>
        <a:lstStyle/>
        <a:p>
          <a:endParaRPr kumimoji="1" lang="ja-JP" altLang="en-US"/>
        </a:p>
      </dgm:t>
    </dgm:pt>
    <dgm:pt modelId="{801B6084-A5F4-41D4-A4D8-CEFBE3785C38}" type="pres">
      <dgm:prSet presAssocID="{71ECE867-A7A6-4828-80B6-0DDAF83B1958}" presName="connTx" presStyleLbl="parChTrans1D2" presStyleIdx="0" presStyleCnt="9"/>
      <dgm:spPr/>
      <dgm:t>
        <a:bodyPr/>
        <a:lstStyle/>
        <a:p>
          <a:endParaRPr kumimoji="1" lang="ja-JP" altLang="en-US"/>
        </a:p>
      </dgm:t>
    </dgm:pt>
    <dgm:pt modelId="{1C106AA4-CFBC-470C-A74A-147F5A343F72}" type="pres">
      <dgm:prSet presAssocID="{24570D83-5C3E-42F7-A7FC-AFAF4F2EEC43}" presName="root2" presStyleCnt="0"/>
      <dgm:spPr/>
    </dgm:pt>
    <dgm:pt modelId="{85496FCD-5BA4-4A3A-BC27-2CFC1D321FE0}" type="pres">
      <dgm:prSet presAssocID="{24570D83-5C3E-42F7-A7FC-AFAF4F2EEC43}" presName="LevelTwoTextNode" presStyleLbl="node2" presStyleIdx="0" presStyleCnt="9" custScaleX="123351">
        <dgm:presLayoutVars>
          <dgm:chPref val="3"/>
        </dgm:presLayoutVars>
      </dgm:prSet>
      <dgm:spPr/>
      <dgm:t>
        <a:bodyPr/>
        <a:lstStyle/>
        <a:p>
          <a:endParaRPr kumimoji="1" lang="ja-JP" altLang="en-US"/>
        </a:p>
      </dgm:t>
    </dgm:pt>
    <dgm:pt modelId="{B54E7F22-312C-439E-85D8-839FAE1E1C05}" type="pres">
      <dgm:prSet presAssocID="{24570D83-5C3E-42F7-A7FC-AFAF4F2EEC43}" presName="level3hierChild" presStyleCnt="0"/>
      <dgm:spPr/>
    </dgm:pt>
    <dgm:pt modelId="{494C0A05-DE6A-4031-908A-CE4EAAB03996}" type="pres">
      <dgm:prSet presAssocID="{B5850C24-D8C7-4A23-94E1-9EDCDEB7103E}" presName="conn2-1" presStyleLbl="parChTrans1D2" presStyleIdx="1" presStyleCnt="9"/>
      <dgm:spPr/>
      <dgm:t>
        <a:bodyPr/>
        <a:lstStyle/>
        <a:p>
          <a:endParaRPr kumimoji="1" lang="ja-JP" altLang="en-US"/>
        </a:p>
      </dgm:t>
    </dgm:pt>
    <dgm:pt modelId="{2DF43283-75F5-4007-A0F5-D737B8A2B447}" type="pres">
      <dgm:prSet presAssocID="{B5850C24-D8C7-4A23-94E1-9EDCDEB7103E}" presName="connTx" presStyleLbl="parChTrans1D2" presStyleIdx="1" presStyleCnt="9"/>
      <dgm:spPr/>
      <dgm:t>
        <a:bodyPr/>
        <a:lstStyle/>
        <a:p>
          <a:endParaRPr kumimoji="1" lang="ja-JP" altLang="en-US"/>
        </a:p>
      </dgm:t>
    </dgm:pt>
    <dgm:pt modelId="{AD29D610-B9DC-4868-84E1-3168DB21BF54}" type="pres">
      <dgm:prSet presAssocID="{DBBABD7D-2885-4531-B32F-E4C4B9A15335}" presName="root2" presStyleCnt="0"/>
      <dgm:spPr/>
    </dgm:pt>
    <dgm:pt modelId="{69110332-7CBB-444F-B76F-B97738EA7430}" type="pres">
      <dgm:prSet presAssocID="{DBBABD7D-2885-4531-B32F-E4C4B9A15335}" presName="LevelTwoTextNode" presStyleLbl="node2" presStyleIdx="1" presStyleCnt="9" custScaleX="123922">
        <dgm:presLayoutVars>
          <dgm:chPref val="3"/>
        </dgm:presLayoutVars>
      </dgm:prSet>
      <dgm:spPr/>
      <dgm:t>
        <a:bodyPr/>
        <a:lstStyle/>
        <a:p>
          <a:endParaRPr kumimoji="1" lang="ja-JP" altLang="en-US"/>
        </a:p>
      </dgm:t>
    </dgm:pt>
    <dgm:pt modelId="{6845F307-E078-4277-B598-5FD503C5A880}" type="pres">
      <dgm:prSet presAssocID="{DBBABD7D-2885-4531-B32F-E4C4B9A15335}" presName="level3hierChild" presStyleCnt="0"/>
      <dgm:spPr/>
    </dgm:pt>
    <dgm:pt modelId="{295D85A9-847B-4BEB-ABDF-9B618FD6F75B}" type="pres">
      <dgm:prSet presAssocID="{4161EA27-DF8C-4BBB-B24F-6B6CA0ADF879}" presName="conn2-1" presStyleLbl="parChTrans1D2" presStyleIdx="2" presStyleCnt="9"/>
      <dgm:spPr/>
      <dgm:t>
        <a:bodyPr/>
        <a:lstStyle/>
        <a:p>
          <a:endParaRPr kumimoji="1" lang="ja-JP" altLang="en-US"/>
        </a:p>
      </dgm:t>
    </dgm:pt>
    <dgm:pt modelId="{07691BC4-CA2E-4B13-866F-9469E58D3AB4}" type="pres">
      <dgm:prSet presAssocID="{4161EA27-DF8C-4BBB-B24F-6B6CA0ADF879}" presName="connTx" presStyleLbl="parChTrans1D2" presStyleIdx="2" presStyleCnt="9"/>
      <dgm:spPr/>
      <dgm:t>
        <a:bodyPr/>
        <a:lstStyle/>
        <a:p>
          <a:endParaRPr kumimoji="1" lang="ja-JP" altLang="en-US"/>
        </a:p>
      </dgm:t>
    </dgm:pt>
    <dgm:pt modelId="{C58E6575-CD14-4F75-8FD0-C20465E350EA}" type="pres">
      <dgm:prSet presAssocID="{C0A9AEFC-FFA3-4439-9618-C42BEF0C63D8}" presName="root2" presStyleCnt="0"/>
      <dgm:spPr/>
    </dgm:pt>
    <dgm:pt modelId="{A9B6F270-359C-44B0-B8D7-BE173EE430BC}" type="pres">
      <dgm:prSet presAssocID="{C0A9AEFC-FFA3-4439-9618-C42BEF0C63D8}" presName="LevelTwoTextNode" presStyleLbl="node2" presStyleIdx="2" presStyleCnt="9" custScaleX="123351">
        <dgm:presLayoutVars>
          <dgm:chPref val="3"/>
        </dgm:presLayoutVars>
      </dgm:prSet>
      <dgm:spPr/>
      <dgm:t>
        <a:bodyPr/>
        <a:lstStyle/>
        <a:p>
          <a:endParaRPr kumimoji="1" lang="ja-JP" altLang="en-US"/>
        </a:p>
      </dgm:t>
    </dgm:pt>
    <dgm:pt modelId="{598D644A-D8FD-4288-99E4-E1D1B8FF7052}" type="pres">
      <dgm:prSet presAssocID="{C0A9AEFC-FFA3-4439-9618-C42BEF0C63D8}" presName="level3hierChild" presStyleCnt="0"/>
      <dgm:spPr/>
    </dgm:pt>
    <dgm:pt modelId="{A9E673E6-48E4-4737-9477-881918AA0361}" type="pres">
      <dgm:prSet presAssocID="{279E4CFF-7204-46DF-8FB7-31CFFBEA45EB}" presName="conn2-1" presStyleLbl="parChTrans1D2" presStyleIdx="3" presStyleCnt="9"/>
      <dgm:spPr/>
      <dgm:t>
        <a:bodyPr/>
        <a:lstStyle/>
        <a:p>
          <a:endParaRPr kumimoji="1" lang="ja-JP" altLang="en-US"/>
        </a:p>
      </dgm:t>
    </dgm:pt>
    <dgm:pt modelId="{D750BBF9-4B87-494F-8A5C-B5FAA9CDC5C1}" type="pres">
      <dgm:prSet presAssocID="{279E4CFF-7204-46DF-8FB7-31CFFBEA45EB}" presName="connTx" presStyleLbl="parChTrans1D2" presStyleIdx="3" presStyleCnt="9"/>
      <dgm:spPr/>
      <dgm:t>
        <a:bodyPr/>
        <a:lstStyle/>
        <a:p>
          <a:endParaRPr kumimoji="1" lang="ja-JP" altLang="en-US"/>
        </a:p>
      </dgm:t>
    </dgm:pt>
    <dgm:pt modelId="{C8BF28D2-A245-4D04-8956-800300C1E32D}" type="pres">
      <dgm:prSet presAssocID="{4489E9D1-76AC-4865-BD4C-75A99B240D57}" presName="root2" presStyleCnt="0"/>
      <dgm:spPr/>
    </dgm:pt>
    <dgm:pt modelId="{5A108C1D-5FC5-48DC-AA7E-9B5BA5199D63}" type="pres">
      <dgm:prSet presAssocID="{4489E9D1-76AC-4865-BD4C-75A99B240D57}" presName="LevelTwoTextNode" presStyleLbl="node2" presStyleIdx="3" presStyleCnt="9" custScaleX="138464">
        <dgm:presLayoutVars>
          <dgm:chPref val="3"/>
        </dgm:presLayoutVars>
      </dgm:prSet>
      <dgm:spPr/>
      <dgm:t>
        <a:bodyPr/>
        <a:lstStyle/>
        <a:p>
          <a:endParaRPr kumimoji="1" lang="ja-JP" altLang="en-US"/>
        </a:p>
      </dgm:t>
    </dgm:pt>
    <dgm:pt modelId="{0C37C17A-E600-4BE9-AF60-C708E1844028}" type="pres">
      <dgm:prSet presAssocID="{4489E9D1-76AC-4865-BD4C-75A99B240D57}" presName="level3hierChild" presStyleCnt="0"/>
      <dgm:spPr/>
    </dgm:pt>
    <dgm:pt modelId="{A1DA1095-773F-4A43-80AF-B3B2A9A87A38}" type="pres">
      <dgm:prSet presAssocID="{B68068A0-7622-40C3-9AD6-DD697F0E350B}" presName="conn2-1" presStyleLbl="parChTrans1D2" presStyleIdx="4" presStyleCnt="9"/>
      <dgm:spPr/>
      <dgm:t>
        <a:bodyPr/>
        <a:lstStyle/>
        <a:p>
          <a:endParaRPr kumimoji="1" lang="ja-JP" altLang="en-US"/>
        </a:p>
      </dgm:t>
    </dgm:pt>
    <dgm:pt modelId="{4F846BDC-4EB5-4050-AF3B-6CF06227CDF0}" type="pres">
      <dgm:prSet presAssocID="{B68068A0-7622-40C3-9AD6-DD697F0E350B}" presName="connTx" presStyleLbl="parChTrans1D2" presStyleIdx="4" presStyleCnt="9"/>
      <dgm:spPr/>
      <dgm:t>
        <a:bodyPr/>
        <a:lstStyle/>
        <a:p>
          <a:endParaRPr kumimoji="1" lang="ja-JP" altLang="en-US"/>
        </a:p>
      </dgm:t>
    </dgm:pt>
    <dgm:pt modelId="{60F683A3-1E88-44AC-B8FD-8F40ECF11856}" type="pres">
      <dgm:prSet presAssocID="{5D18CE67-CD8F-48FC-BD35-8CBF5489430C}" presName="root2" presStyleCnt="0"/>
      <dgm:spPr/>
    </dgm:pt>
    <dgm:pt modelId="{3871E6B7-7490-4CBF-BD62-59DBB0C754E5}" type="pres">
      <dgm:prSet presAssocID="{5D18CE67-CD8F-48FC-BD35-8CBF5489430C}" presName="LevelTwoTextNode" presStyleLbl="node2" presStyleIdx="4" presStyleCnt="9" custScaleX="165661">
        <dgm:presLayoutVars>
          <dgm:chPref val="3"/>
        </dgm:presLayoutVars>
      </dgm:prSet>
      <dgm:spPr/>
      <dgm:t>
        <a:bodyPr/>
        <a:lstStyle/>
        <a:p>
          <a:endParaRPr kumimoji="1" lang="ja-JP" altLang="en-US"/>
        </a:p>
      </dgm:t>
    </dgm:pt>
    <dgm:pt modelId="{DDBBC3A9-3DCC-45E7-8F91-1DFBCA602B9F}" type="pres">
      <dgm:prSet presAssocID="{5D18CE67-CD8F-48FC-BD35-8CBF5489430C}" presName="level3hierChild" presStyleCnt="0"/>
      <dgm:spPr/>
    </dgm:pt>
    <dgm:pt modelId="{222FA4BC-A5FB-4BC3-8247-CFFA5BC4EE1E}" type="pres">
      <dgm:prSet presAssocID="{2D1CDF3C-3E4A-4412-B126-8872F7680936}" presName="conn2-1" presStyleLbl="parChTrans1D2" presStyleIdx="5" presStyleCnt="9"/>
      <dgm:spPr/>
      <dgm:t>
        <a:bodyPr/>
        <a:lstStyle/>
        <a:p>
          <a:endParaRPr kumimoji="1" lang="ja-JP" altLang="en-US"/>
        </a:p>
      </dgm:t>
    </dgm:pt>
    <dgm:pt modelId="{2ED6288B-C0AE-4A6C-B2A9-58038C7585CA}" type="pres">
      <dgm:prSet presAssocID="{2D1CDF3C-3E4A-4412-B126-8872F7680936}" presName="connTx" presStyleLbl="parChTrans1D2" presStyleIdx="5" presStyleCnt="9"/>
      <dgm:spPr/>
      <dgm:t>
        <a:bodyPr/>
        <a:lstStyle/>
        <a:p>
          <a:endParaRPr kumimoji="1" lang="ja-JP" altLang="en-US"/>
        </a:p>
      </dgm:t>
    </dgm:pt>
    <dgm:pt modelId="{784AD101-5EAE-4069-ADA6-E9C4C698D44B}" type="pres">
      <dgm:prSet presAssocID="{887D2EA3-0969-40F3-A069-C4365DB17E42}" presName="root2" presStyleCnt="0"/>
      <dgm:spPr/>
    </dgm:pt>
    <dgm:pt modelId="{E1425D77-5C5B-4ACF-B384-55203148313E}" type="pres">
      <dgm:prSet presAssocID="{887D2EA3-0969-40F3-A069-C4365DB17E42}" presName="LevelTwoTextNode" presStyleLbl="node2" presStyleIdx="5" presStyleCnt="9" custScaleX="129289">
        <dgm:presLayoutVars>
          <dgm:chPref val="3"/>
        </dgm:presLayoutVars>
      </dgm:prSet>
      <dgm:spPr/>
      <dgm:t>
        <a:bodyPr/>
        <a:lstStyle/>
        <a:p>
          <a:endParaRPr kumimoji="1" lang="ja-JP" altLang="en-US"/>
        </a:p>
      </dgm:t>
    </dgm:pt>
    <dgm:pt modelId="{6114EBA7-0B7C-4FB4-806F-A391B376ABB8}" type="pres">
      <dgm:prSet presAssocID="{887D2EA3-0969-40F3-A069-C4365DB17E42}" presName="level3hierChild" presStyleCnt="0"/>
      <dgm:spPr/>
    </dgm:pt>
    <dgm:pt modelId="{2A5C8D78-84C0-4D12-8C9E-919824A0C3C2}" type="pres">
      <dgm:prSet presAssocID="{A30AE3C0-0DAE-43E1-832C-D3793AE412ED}" presName="conn2-1" presStyleLbl="parChTrans1D2" presStyleIdx="6" presStyleCnt="9"/>
      <dgm:spPr/>
      <dgm:t>
        <a:bodyPr/>
        <a:lstStyle/>
        <a:p>
          <a:endParaRPr kumimoji="1" lang="ja-JP" altLang="en-US"/>
        </a:p>
      </dgm:t>
    </dgm:pt>
    <dgm:pt modelId="{11C53993-BA8C-472A-90ED-20BEC70D699C}" type="pres">
      <dgm:prSet presAssocID="{A30AE3C0-0DAE-43E1-832C-D3793AE412ED}" presName="connTx" presStyleLbl="parChTrans1D2" presStyleIdx="6" presStyleCnt="9"/>
      <dgm:spPr/>
      <dgm:t>
        <a:bodyPr/>
        <a:lstStyle/>
        <a:p>
          <a:endParaRPr kumimoji="1" lang="ja-JP" altLang="en-US"/>
        </a:p>
      </dgm:t>
    </dgm:pt>
    <dgm:pt modelId="{88D0A0AB-C1A1-4B0C-878E-70983685A4AA}" type="pres">
      <dgm:prSet presAssocID="{4615903B-21E3-46FD-BC96-08E79F90AAB0}" presName="root2" presStyleCnt="0"/>
      <dgm:spPr/>
    </dgm:pt>
    <dgm:pt modelId="{9D8D25CD-2D08-4AF9-8474-A22D249E0CAF}" type="pres">
      <dgm:prSet presAssocID="{4615903B-21E3-46FD-BC96-08E79F90AAB0}" presName="LevelTwoTextNode" presStyleLbl="node2" presStyleIdx="6" presStyleCnt="9" custScaleX="165661">
        <dgm:presLayoutVars>
          <dgm:chPref val="3"/>
        </dgm:presLayoutVars>
      </dgm:prSet>
      <dgm:spPr/>
      <dgm:t>
        <a:bodyPr/>
        <a:lstStyle/>
        <a:p>
          <a:endParaRPr kumimoji="1" lang="ja-JP" altLang="en-US"/>
        </a:p>
      </dgm:t>
    </dgm:pt>
    <dgm:pt modelId="{058B2EAB-A817-40D3-B5ED-0F6E75CEF308}" type="pres">
      <dgm:prSet presAssocID="{4615903B-21E3-46FD-BC96-08E79F90AAB0}" presName="level3hierChild" presStyleCnt="0"/>
      <dgm:spPr/>
    </dgm:pt>
    <dgm:pt modelId="{B5C08D67-9D0F-4FAA-9BDE-61FC077CB346}" type="pres">
      <dgm:prSet presAssocID="{2825AABF-6673-41BE-AC3C-E2CA0A0C7668}" presName="conn2-1" presStyleLbl="parChTrans1D2" presStyleIdx="7" presStyleCnt="9"/>
      <dgm:spPr/>
      <dgm:t>
        <a:bodyPr/>
        <a:lstStyle/>
        <a:p>
          <a:endParaRPr kumimoji="1" lang="ja-JP" altLang="en-US"/>
        </a:p>
      </dgm:t>
    </dgm:pt>
    <dgm:pt modelId="{9C2FC952-FDE0-48C0-A5C9-52418FB4AA1B}" type="pres">
      <dgm:prSet presAssocID="{2825AABF-6673-41BE-AC3C-E2CA0A0C7668}" presName="connTx" presStyleLbl="parChTrans1D2" presStyleIdx="7" presStyleCnt="9"/>
      <dgm:spPr/>
      <dgm:t>
        <a:bodyPr/>
        <a:lstStyle/>
        <a:p>
          <a:endParaRPr kumimoji="1" lang="ja-JP" altLang="en-US"/>
        </a:p>
      </dgm:t>
    </dgm:pt>
    <dgm:pt modelId="{B9C17301-0BCB-4AA8-B8A0-3B2896F5113A}" type="pres">
      <dgm:prSet presAssocID="{1CECE2BE-90D8-4C28-9637-9A67A8551D25}" presName="root2" presStyleCnt="0"/>
      <dgm:spPr/>
    </dgm:pt>
    <dgm:pt modelId="{B02670E8-DEA3-48F1-89D3-A64E2E1CFC45}" type="pres">
      <dgm:prSet presAssocID="{1CECE2BE-90D8-4C28-9637-9A67A8551D25}" presName="LevelTwoTextNode" presStyleLbl="node2" presStyleIdx="7" presStyleCnt="9" custScaleX="135801">
        <dgm:presLayoutVars>
          <dgm:chPref val="3"/>
        </dgm:presLayoutVars>
      </dgm:prSet>
      <dgm:spPr/>
      <dgm:t>
        <a:bodyPr/>
        <a:lstStyle/>
        <a:p>
          <a:endParaRPr kumimoji="1" lang="ja-JP" altLang="en-US"/>
        </a:p>
      </dgm:t>
    </dgm:pt>
    <dgm:pt modelId="{71BFA463-E27A-484D-AE5F-A264F4A9CF2B}" type="pres">
      <dgm:prSet presAssocID="{1CECE2BE-90D8-4C28-9637-9A67A8551D25}" presName="level3hierChild" presStyleCnt="0"/>
      <dgm:spPr/>
    </dgm:pt>
    <dgm:pt modelId="{743ADA11-2427-4AE7-9DC8-EB6BFD99E86F}" type="pres">
      <dgm:prSet presAssocID="{E065ADCE-304B-4E5A-B3BC-F6B965929770}" presName="conn2-1" presStyleLbl="parChTrans1D2" presStyleIdx="8" presStyleCnt="9"/>
      <dgm:spPr/>
      <dgm:t>
        <a:bodyPr/>
        <a:lstStyle/>
        <a:p>
          <a:endParaRPr kumimoji="1" lang="ja-JP" altLang="en-US"/>
        </a:p>
      </dgm:t>
    </dgm:pt>
    <dgm:pt modelId="{EDF3B5CD-CFF1-43FB-9C45-59EFDE1828CD}" type="pres">
      <dgm:prSet presAssocID="{E065ADCE-304B-4E5A-B3BC-F6B965929770}" presName="connTx" presStyleLbl="parChTrans1D2" presStyleIdx="8" presStyleCnt="9"/>
      <dgm:spPr/>
      <dgm:t>
        <a:bodyPr/>
        <a:lstStyle/>
        <a:p>
          <a:endParaRPr kumimoji="1" lang="ja-JP" altLang="en-US"/>
        </a:p>
      </dgm:t>
    </dgm:pt>
    <dgm:pt modelId="{7A96661C-6730-436C-A9EF-D1382CD30D67}" type="pres">
      <dgm:prSet presAssocID="{E4E12F62-5343-4B21-8091-34131D95DEF7}" presName="root2" presStyleCnt="0"/>
      <dgm:spPr/>
    </dgm:pt>
    <dgm:pt modelId="{F555BF09-A8E1-4163-A7AC-A9293907C0BD}" type="pres">
      <dgm:prSet presAssocID="{E4E12F62-5343-4B21-8091-34131D95DEF7}" presName="LevelTwoTextNode" presStyleLbl="node2" presStyleIdx="8" presStyleCnt="9" custScaleX="131312">
        <dgm:presLayoutVars>
          <dgm:chPref val="3"/>
        </dgm:presLayoutVars>
      </dgm:prSet>
      <dgm:spPr/>
      <dgm:t>
        <a:bodyPr/>
        <a:lstStyle/>
        <a:p>
          <a:endParaRPr kumimoji="1" lang="ja-JP" altLang="en-US"/>
        </a:p>
      </dgm:t>
    </dgm:pt>
    <dgm:pt modelId="{6D0A63C6-B740-4AA2-BBBB-8E0F8256FCC1}" type="pres">
      <dgm:prSet presAssocID="{E4E12F62-5343-4B21-8091-34131D95DEF7}" presName="level3hierChild" presStyleCnt="0"/>
      <dgm:spPr/>
    </dgm:pt>
  </dgm:ptLst>
  <dgm:cxnLst>
    <dgm:cxn modelId="{C3EE08D7-9EC9-4C49-ACF3-A37D715E70A6}" type="presOf" srcId="{B68068A0-7622-40C3-9AD6-DD697F0E350B}" destId="{A1DA1095-773F-4A43-80AF-B3B2A9A87A38}" srcOrd="0" destOrd="0" presId="urn:microsoft.com/office/officeart/2008/layout/HorizontalMultiLevelHierarchy"/>
    <dgm:cxn modelId="{88003371-9733-4DF1-9F08-85B2C4BD11E9}" type="presOf" srcId="{4161EA27-DF8C-4BBB-B24F-6B6CA0ADF879}" destId="{07691BC4-CA2E-4B13-866F-9469E58D3AB4}" srcOrd="1" destOrd="0" presId="urn:microsoft.com/office/officeart/2008/layout/HorizontalMultiLevelHierarchy"/>
    <dgm:cxn modelId="{84413F9E-7C34-40AF-AE29-50996F42EAEF}" type="presOf" srcId="{71ECE867-A7A6-4828-80B6-0DDAF83B1958}" destId="{EC88BF36-59F4-4C62-AB93-0001E4C44217}" srcOrd="0" destOrd="0" presId="urn:microsoft.com/office/officeart/2008/layout/HorizontalMultiLevelHierarchy"/>
    <dgm:cxn modelId="{2B4BF192-402A-4225-ADBF-00A6C60EA905}" srcId="{F4A27B37-7B9C-42B2-8590-640E08B92F8C}" destId="{DBBABD7D-2885-4531-B32F-E4C4B9A15335}" srcOrd="1" destOrd="0" parTransId="{B5850C24-D8C7-4A23-94E1-9EDCDEB7103E}" sibTransId="{AE026286-0F7E-4B5B-AC8D-89C983F0CE3B}"/>
    <dgm:cxn modelId="{5CC8CE17-FAA4-4C2C-AA7E-07A020451AA0}" type="presOf" srcId="{4161EA27-DF8C-4BBB-B24F-6B6CA0ADF879}" destId="{295D85A9-847B-4BEB-ABDF-9B618FD6F75B}" srcOrd="0" destOrd="0" presId="urn:microsoft.com/office/officeart/2008/layout/HorizontalMultiLevelHierarchy"/>
    <dgm:cxn modelId="{3B91AD9F-7BC3-4C1C-AB00-7FAD01933D05}" type="presOf" srcId="{71ECE867-A7A6-4828-80B6-0DDAF83B1958}" destId="{801B6084-A5F4-41D4-A4D8-CEFBE3785C38}" srcOrd="1" destOrd="0" presId="urn:microsoft.com/office/officeart/2008/layout/HorizontalMultiLevelHierarchy"/>
    <dgm:cxn modelId="{B2AFF339-3915-4933-B265-CD0EC4AF9455}" type="presOf" srcId="{A30AE3C0-0DAE-43E1-832C-D3793AE412ED}" destId="{2A5C8D78-84C0-4D12-8C9E-919824A0C3C2}" srcOrd="0" destOrd="0" presId="urn:microsoft.com/office/officeart/2008/layout/HorizontalMultiLevelHierarchy"/>
    <dgm:cxn modelId="{7D457E54-5951-4EE7-A54C-5577D9946C58}" type="presOf" srcId="{B5850C24-D8C7-4A23-94E1-9EDCDEB7103E}" destId="{2DF43283-75F5-4007-A0F5-D737B8A2B447}" srcOrd="1" destOrd="0" presId="urn:microsoft.com/office/officeart/2008/layout/HorizontalMultiLevelHierarchy"/>
    <dgm:cxn modelId="{A3E5350B-4FDE-4BDE-9180-F1414FD36A50}" type="presOf" srcId="{2825AABF-6673-41BE-AC3C-E2CA0A0C7668}" destId="{B5C08D67-9D0F-4FAA-9BDE-61FC077CB346}" srcOrd="0" destOrd="0" presId="urn:microsoft.com/office/officeart/2008/layout/HorizontalMultiLevelHierarchy"/>
    <dgm:cxn modelId="{F7DC2441-B0EA-439B-A88F-BDBDC4ED29BE}" srcId="{F4A27B37-7B9C-42B2-8590-640E08B92F8C}" destId="{C0A9AEFC-FFA3-4439-9618-C42BEF0C63D8}" srcOrd="2" destOrd="0" parTransId="{4161EA27-DF8C-4BBB-B24F-6B6CA0ADF879}" sibTransId="{077A5682-39BC-4DCE-8384-2087D2C80F99}"/>
    <dgm:cxn modelId="{FFBDCA1B-3976-4B84-A844-2A1B85EE96DE}" type="presOf" srcId="{279E4CFF-7204-46DF-8FB7-31CFFBEA45EB}" destId="{A9E673E6-48E4-4737-9477-881918AA0361}" srcOrd="0" destOrd="0" presId="urn:microsoft.com/office/officeart/2008/layout/HorizontalMultiLevelHierarchy"/>
    <dgm:cxn modelId="{50F3BBC7-D771-4DE8-A209-AAA902F38176}" srcId="{F4A27B37-7B9C-42B2-8590-640E08B92F8C}" destId="{1CECE2BE-90D8-4C28-9637-9A67A8551D25}" srcOrd="7" destOrd="0" parTransId="{2825AABF-6673-41BE-AC3C-E2CA0A0C7668}" sibTransId="{17A5C54F-73FF-48A4-BD94-FA3774C467D3}"/>
    <dgm:cxn modelId="{7EC312B2-F8A3-4966-B4ED-72F3489F8C4C}" type="presOf" srcId="{2A7182B3-A736-4921-9A8E-A418586FD794}" destId="{9B6823DA-0152-45D3-AA52-E20A96ADEBDF}" srcOrd="0" destOrd="0" presId="urn:microsoft.com/office/officeart/2008/layout/HorizontalMultiLevelHierarchy"/>
    <dgm:cxn modelId="{0AA21733-E74E-4D9C-AE6E-1A442AEC4A78}" type="presOf" srcId="{C0A9AEFC-FFA3-4439-9618-C42BEF0C63D8}" destId="{A9B6F270-359C-44B0-B8D7-BE173EE430BC}" srcOrd="0" destOrd="0" presId="urn:microsoft.com/office/officeart/2008/layout/HorizontalMultiLevelHierarchy"/>
    <dgm:cxn modelId="{33AB40EB-1204-4521-8458-B0A19F003046}" type="presOf" srcId="{B5850C24-D8C7-4A23-94E1-9EDCDEB7103E}" destId="{494C0A05-DE6A-4031-908A-CE4EAAB03996}" srcOrd="0" destOrd="0" presId="urn:microsoft.com/office/officeart/2008/layout/HorizontalMultiLevelHierarchy"/>
    <dgm:cxn modelId="{6F27BAC3-75E3-47F3-ADC6-C8DCCC3B4732}" type="presOf" srcId="{F4A27B37-7B9C-42B2-8590-640E08B92F8C}" destId="{A648C751-87BC-4640-8397-4D0F5A1DD5AA}" srcOrd="0" destOrd="0" presId="urn:microsoft.com/office/officeart/2008/layout/HorizontalMultiLevelHierarchy"/>
    <dgm:cxn modelId="{6EF33D7D-0387-4623-A401-6402062708F3}" srcId="{F4A27B37-7B9C-42B2-8590-640E08B92F8C}" destId="{5D18CE67-CD8F-48FC-BD35-8CBF5489430C}" srcOrd="4" destOrd="0" parTransId="{B68068A0-7622-40C3-9AD6-DD697F0E350B}" sibTransId="{468EB3A0-846A-4B94-AD11-054D516F9CFC}"/>
    <dgm:cxn modelId="{9B74CBB4-43B1-464E-8687-3F2AB4D1FA1E}" srcId="{F4A27B37-7B9C-42B2-8590-640E08B92F8C}" destId="{4615903B-21E3-46FD-BC96-08E79F90AAB0}" srcOrd="6" destOrd="0" parTransId="{A30AE3C0-0DAE-43E1-832C-D3793AE412ED}" sibTransId="{16832B3B-ACFD-43FC-8220-A662AE2E8C8A}"/>
    <dgm:cxn modelId="{9F158332-4BED-492C-88AC-015F4DB09493}" type="presOf" srcId="{E065ADCE-304B-4E5A-B3BC-F6B965929770}" destId="{743ADA11-2427-4AE7-9DC8-EB6BFD99E86F}" srcOrd="0" destOrd="0" presId="urn:microsoft.com/office/officeart/2008/layout/HorizontalMultiLevelHierarchy"/>
    <dgm:cxn modelId="{56816DB0-827E-43C4-8E6B-BA4A2A1FFC2D}" srcId="{F4A27B37-7B9C-42B2-8590-640E08B92F8C}" destId="{E4E12F62-5343-4B21-8091-34131D95DEF7}" srcOrd="8" destOrd="0" parTransId="{E065ADCE-304B-4E5A-B3BC-F6B965929770}" sibTransId="{1680B154-866A-4D0E-99B6-3296FEF8539D}"/>
    <dgm:cxn modelId="{80176E35-FABD-4C75-93C3-95FD094DFA7E}" srcId="{F4A27B37-7B9C-42B2-8590-640E08B92F8C}" destId="{4489E9D1-76AC-4865-BD4C-75A99B240D57}" srcOrd="3" destOrd="0" parTransId="{279E4CFF-7204-46DF-8FB7-31CFFBEA45EB}" sibTransId="{8D8758C1-FD40-448A-BE3D-C4C2FF581B46}"/>
    <dgm:cxn modelId="{57650620-E78D-4DB0-A177-278725AC2FCC}" type="presOf" srcId="{1CECE2BE-90D8-4C28-9637-9A67A8551D25}" destId="{B02670E8-DEA3-48F1-89D3-A64E2E1CFC45}" srcOrd="0" destOrd="0" presId="urn:microsoft.com/office/officeart/2008/layout/HorizontalMultiLevelHierarchy"/>
    <dgm:cxn modelId="{060BA8BE-4ED4-4AD0-9CE2-2556E7217CDF}" type="presOf" srcId="{E065ADCE-304B-4E5A-B3BC-F6B965929770}" destId="{EDF3B5CD-CFF1-43FB-9C45-59EFDE1828CD}" srcOrd="1" destOrd="0" presId="urn:microsoft.com/office/officeart/2008/layout/HorizontalMultiLevelHierarchy"/>
    <dgm:cxn modelId="{D87A34D9-32EE-46F2-A234-95F1734E5225}" srcId="{F4A27B37-7B9C-42B2-8590-640E08B92F8C}" destId="{24570D83-5C3E-42F7-A7FC-AFAF4F2EEC43}" srcOrd="0" destOrd="0" parTransId="{71ECE867-A7A6-4828-80B6-0DDAF83B1958}" sibTransId="{8553C05A-EA43-45DF-A0C7-7156D494E58D}"/>
    <dgm:cxn modelId="{93D986E1-C74B-4106-888D-6FC1D2AF6AF9}" type="presOf" srcId="{887D2EA3-0969-40F3-A069-C4365DB17E42}" destId="{E1425D77-5C5B-4ACF-B384-55203148313E}" srcOrd="0" destOrd="0" presId="urn:microsoft.com/office/officeart/2008/layout/HorizontalMultiLevelHierarchy"/>
    <dgm:cxn modelId="{3D81084C-8E33-463C-BB2E-08CA9948BC27}" type="presOf" srcId="{2825AABF-6673-41BE-AC3C-E2CA0A0C7668}" destId="{9C2FC952-FDE0-48C0-A5C9-52418FB4AA1B}" srcOrd="1" destOrd="0" presId="urn:microsoft.com/office/officeart/2008/layout/HorizontalMultiLevelHierarchy"/>
    <dgm:cxn modelId="{C57289A2-6619-41B9-BFE7-CC6A8F5F21FF}" type="presOf" srcId="{5D18CE67-CD8F-48FC-BD35-8CBF5489430C}" destId="{3871E6B7-7490-4CBF-BD62-59DBB0C754E5}" srcOrd="0" destOrd="0" presId="urn:microsoft.com/office/officeart/2008/layout/HorizontalMultiLevelHierarchy"/>
    <dgm:cxn modelId="{07F3C029-BBE0-45E8-A285-A14730BC875F}" srcId="{2A7182B3-A736-4921-9A8E-A418586FD794}" destId="{F4A27B37-7B9C-42B2-8590-640E08B92F8C}" srcOrd="0" destOrd="0" parTransId="{BC24F44F-F87A-43ED-A5A3-FD3D0FDF8CA2}" sibTransId="{FFA2413A-438E-406D-AF2C-CAB8E42006D8}"/>
    <dgm:cxn modelId="{73446627-F8CD-43C8-A727-DE04F037C12C}" type="presOf" srcId="{24570D83-5C3E-42F7-A7FC-AFAF4F2EEC43}" destId="{85496FCD-5BA4-4A3A-BC27-2CFC1D321FE0}" srcOrd="0" destOrd="0" presId="urn:microsoft.com/office/officeart/2008/layout/HorizontalMultiLevelHierarchy"/>
    <dgm:cxn modelId="{700CAE3C-5038-459F-AE50-D1DC9F397182}" type="presOf" srcId="{B68068A0-7622-40C3-9AD6-DD697F0E350B}" destId="{4F846BDC-4EB5-4050-AF3B-6CF06227CDF0}" srcOrd="1" destOrd="0" presId="urn:microsoft.com/office/officeart/2008/layout/HorizontalMultiLevelHierarchy"/>
    <dgm:cxn modelId="{F3A57476-DD8B-49D2-BAF9-E71F144BEAC5}" type="presOf" srcId="{DBBABD7D-2885-4531-B32F-E4C4B9A15335}" destId="{69110332-7CBB-444F-B76F-B97738EA7430}" srcOrd="0" destOrd="0" presId="urn:microsoft.com/office/officeart/2008/layout/HorizontalMultiLevelHierarchy"/>
    <dgm:cxn modelId="{D8068559-6294-4C2E-BA08-864CD3EFE4DC}" type="presOf" srcId="{2D1CDF3C-3E4A-4412-B126-8872F7680936}" destId="{2ED6288B-C0AE-4A6C-B2A9-58038C7585CA}" srcOrd="1" destOrd="0" presId="urn:microsoft.com/office/officeart/2008/layout/HorizontalMultiLevelHierarchy"/>
    <dgm:cxn modelId="{E379E40F-FD81-4079-8EE3-CFCF404DCFC2}" type="presOf" srcId="{2D1CDF3C-3E4A-4412-B126-8872F7680936}" destId="{222FA4BC-A5FB-4BC3-8247-CFFA5BC4EE1E}" srcOrd="0" destOrd="0" presId="urn:microsoft.com/office/officeart/2008/layout/HorizontalMultiLevelHierarchy"/>
    <dgm:cxn modelId="{B499E681-3D5E-4852-9491-2AB5F28AE679}" type="presOf" srcId="{4615903B-21E3-46FD-BC96-08E79F90AAB0}" destId="{9D8D25CD-2D08-4AF9-8474-A22D249E0CAF}" srcOrd="0" destOrd="0" presId="urn:microsoft.com/office/officeart/2008/layout/HorizontalMultiLevelHierarchy"/>
    <dgm:cxn modelId="{E5A829D1-42FF-4E0B-AB3B-7BDBE6935C81}" type="presOf" srcId="{A30AE3C0-0DAE-43E1-832C-D3793AE412ED}" destId="{11C53993-BA8C-472A-90ED-20BEC70D699C}" srcOrd="1" destOrd="0" presId="urn:microsoft.com/office/officeart/2008/layout/HorizontalMultiLevelHierarchy"/>
    <dgm:cxn modelId="{E33AFA17-7158-4E54-A18B-B928109C081F}" srcId="{F4A27B37-7B9C-42B2-8590-640E08B92F8C}" destId="{887D2EA3-0969-40F3-A069-C4365DB17E42}" srcOrd="5" destOrd="0" parTransId="{2D1CDF3C-3E4A-4412-B126-8872F7680936}" sibTransId="{06A026C4-2097-4EB3-8F7E-2D4936E744FE}"/>
    <dgm:cxn modelId="{89870D5E-43AB-4B99-8587-6A2EC2BFCA1A}" type="presOf" srcId="{4489E9D1-76AC-4865-BD4C-75A99B240D57}" destId="{5A108C1D-5FC5-48DC-AA7E-9B5BA5199D63}" srcOrd="0" destOrd="0" presId="urn:microsoft.com/office/officeart/2008/layout/HorizontalMultiLevelHierarchy"/>
    <dgm:cxn modelId="{7763952B-7F2A-4EF1-B14B-C2DD4DC8B26A}" type="presOf" srcId="{E4E12F62-5343-4B21-8091-34131D95DEF7}" destId="{F555BF09-A8E1-4163-A7AC-A9293907C0BD}" srcOrd="0" destOrd="0" presId="urn:microsoft.com/office/officeart/2008/layout/HorizontalMultiLevelHierarchy"/>
    <dgm:cxn modelId="{AC17540B-485A-45A4-A74D-8FC12112AB9E}" type="presOf" srcId="{279E4CFF-7204-46DF-8FB7-31CFFBEA45EB}" destId="{D750BBF9-4B87-494F-8A5C-B5FAA9CDC5C1}" srcOrd="1" destOrd="0" presId="urn:microsoft.com/office/officeart/2008/layout/HorizontalMultiLevelHierarchy"/>
    <dgm:cxn modelId="{7B39F142-AF13-41AB-90B2-79FDE39EC804}" type="presParOf" srcId="{9B6823DA-0152-45D3-AA52-E20A96ADEBDF}" destId="{0D7BC302-E74D-4F1A-8552-E31C540E9C84}" srcOrd="0" destOrd="0" presId="urn:microsoft.com/office/officeart/2008/layout/HorizontalMultiLevelHierarchy"/>
    <dgm:cxn modelId="{99206DE5-4968-4A5B-AB7A-56CEFB06051A}" type="presParOf" srcId="{0D7BC302-E74D-4F1A-8552-E31C540E9C84}" destId="{A648C751-87BC-4640-8397-4D0F5A1DD5AA}" srcOrd="0" destOrd="0" presId="urn:microsoft.com/office/officeart/2008/layout/HorizontalMultiLevelHierarchy"/>
    <dgm:cxn modelId="{45E2AF7B-705B-46CD-AA9D-2F03055EE32E}" type="presParOf" srcId="{0D7BC302-E74D-4F1A-8552-E31C540E9C84}" destId="{B4B931B8-D372-4F65-9D05-902B882DD7EE}" srcOrd="1" destOrd="0" presId="urn:microsoft.com/office/officeart/2008/layout/HorizontalMultiLevelHierarchy"/>
    <dgm:cxn modelId="{72BC264F-2484-4957-9925-71E937D72607}" type="presParOf" srcId="{B4B931B8-D372-4F65-9D05-902B882DD7EE}" destId="{EC88BF36-59F4-4C62-AB93-0001E4C44217}" srcOrd="0" destOrd="0" presId="urn:microsoft.com/office/officeart/2008/layout/HorizontalMultiLevelHierarchy"/>
    <dgm:cxn modelId="{F5542C42-C561-4216-B7DF-BD26FC7D5472}" type="presParOf" srcId="{EC88BF36-59F4-4C62-AB93-0001E4C44217}" destId="{801B6084-A5F4-41D4-A4D8-CEFBE3785C38}" srcOrd="0" destOrd="0" presId="urn:microsoft.com/office/officeart/2008/layout/HorizontalMultiLevelHierarchy"/>
    <dgm:cxn modelId="{34A7859C-21F9-4C9C-BC8D-5B2AF4B7B663}" type="presParOf" srcId="{B4B931B8-D372-4F65-9D05-902B882DD7EE}" destId="{1C106AA4-CFBC-470C-A74A-147F5A343F72}" srcOrd="1" destOrd="0" presId="urn:microsoft.com/office/officeart/2008/layout/HorizontalMultiLevelHierarchy"/>
    <dgm:cxn modelId="{D7F2EBF8-CEBF-4990-8F76-8514EAEC8B99}" type="presParOf" srcId="{1C106AA4-CFBC-470C-A74A-147F5A343F72}" destId="{85496FCD-5BA4-4A3A-BC27-2CFC1D321FE0}" srcOrd="0" destOrd="0" presId="urn:microsoft.com/office/officeart/2008/layout/HorizontalMultiLevelHierarchy"/>
    <dgm:cxn modelId="{CF783A56-3C2D-4B5F-8143-0E789ED5BD62}" type="presParOf" srcId="{1C106AA4-CFBC-470C-A74A-147F5A343F72}" destId="{B54E7F22-312C-439E-85D8-839FAE1E1C05}" srcOrd="1" destOrd="0" presId="urn:microsoft.com/office/officeart/2008/layout/HorizontalMultiLevelHierarchy"/>
    <dgm:cxn modelId="{A2196375-677C-49C9-BB43-FE06125537F3}" type="presParOf" srcId="{B4B931B8-D372-4F65-9D05-902B882DD7EE}" destId="{494C0A05-DE6A-4031-908A-CE4EAAB03996}" srcOrd="2" destOrd="0" presId="urn:microsoft.com/office/officeart/2008/layout/HorizontalMultiLevelHierarchy"/>
    <dgm:cxn modelId="{D6B30165-540B-4E14-AD05-88A7ABADF7AE}" type="presParOf" srcId="{494C0A05-DE6A-4031-908A-CE4EAAB03996}" destId="{2DF43283-75F5-4007-A0F5-D737B8A2B447}" srcOrd="0" destOrd="0" presId="urn:microsoft.com/office/officeart/2008/layout/HorizontalMultiLevelHierarchy"/>
    <dgm:cxn modelId="{E66C3489-BB86-4DE6-A206-34A85B1C68DA}" type="presParOf" srcId="{B4B931B8-D372-4F65-9D05-902B882DD7EE}" destId="{AD29D610-B9DC-4868-84E1-3168DB21BF54}" srcOrd="3" destOrd="0" presId="urn:microsoft.com/office/officeart/2008/layout/HorizontalMultiLevelHierarchy"/>
    <dgm:cxn modelId="{9A97F01A-BB83-4C4F-ADE8-EA9D95A50955}" type="presParOf" srcId="{AD29D610-B9DC-4868-84E1-3168DB21BF54}" destId="{69110332-7CBB-444F-B76F-B97738EA7430}" srcOrd="0" destOrd="0" presId="urn:microsoft.com/office/officeart/2008/layout/HorizontalMultiLevelHierarchy"/>
    <dgm:cxn modelId="{2C9A3F49-0A8F-4966-B9D8-FA2215AF6CC0}" type="presParOf" srcId="{AD29D610-B9DC-4868-84E1-3168DB21BF54}" destId="{6845F307-E078-4277-B598-5FD503C5A880}" srcOrd="1" destOrd="0" presId="urn:microsoft.com/office/officeart/2008/layout/HorizontalMultiLevelHierarchy"/>
    <dgm:cxn modelId="{BE4C1F10-C41C-4B9A-99CD-E84EF26925D3}" type="presParOf" srcId="{B4B931B8-D372-4F65-9D05-902B882DD7EE}" destId="{295D85A9-847B-4BEB-ABDF-9B618FD6F75B}" srcOrd="4" destOrd="0" presId="urn:microsoft.com/office/officeart/2008/layout/HorizontalMultiLevelHierarchy"/>
    <dgm:cxn modelId="{EE646C45-DEA1-49E8-BD70-3D2320D8A23B}" type="presParOf" srcId="{295D85A9-847B-4BEB-ABDF-9B618FD6F75B}" destId="{07691BC4-CA2E-4B13-866F-9469E58D3AB4}" srcOrd="0" destOrd="0" presId="urn:microsoft.com/office/officeart/2008/layout/HorizontalMultiLevelHierarchy"/>
    <dgm:cxn modelId="{39FBAC43-DCA1-4BAF-9E5B-A92EEBCF7222}" type="presParOf" srcId="{B4B931B8-D372-4F65-9D05-902B882DD7EE}" destId="{C58E6575-CD14-4F75-8FD0-C20465E350EA}" srcOrd="5" destOrd="0" presId="urn:microsoft.com/office/officeart/2008/layout/HorizontalMultiLevelHierarchy"/>
    <dgm:cxn modelId="{CB23A8F5-1BE0-431C-8E95-842B73C21A2A}" type="presParOf" srcId="{C58E6575-CD14-4F75-8FD0-C20465E350EA}" destId="{A9B6F270-359C-44B0-B8D7-BE173EE430BC}" srcOrd="0" destOrd="0" presId="urn:microsoft.com/office/officeart/2008/layout/HorizontalMultiLevelHierarchy"/>
    <dgm:cxn modelId="{3CBC2451-21BC-40E1-93C2-47FFF4A67B47}" type="presParOf" srcId="{C58E6575-CD14-4F75-8FD0-C20465E350EA}" destId="{598D644A-D8FD-4288-99E4-E1D1B8FF7052}" srcOrd="1" destOrd="0" presId="urn:microsoft.com/office/officeart/2008/layout/HorizontalMultiLevelHierarchy"/>
    <dgm:cxn modelId="{CC111B8F-2C46-492B-8671-8FB41FDAC7F6}" type="presParOf" srcId="{B4B931B8-D372-4F65-9D05-902B882DD7EE}" destId="{A9E673E6-48E4-4737-9477-881918AA0361}" srcOrd="6" destOrd="0" presId="urn:microsoft.com/office/officeart/2008/layout/HorizontalMultiLevelHierarchy"/>
    <dgm:cxn modelId="{A9F41A61-8D54-46BE-86B7-C45F19069BDB}" type="presParOf" srcId="{A9E673E6-48E4-4737-9477-881918AA0361}" destId="{D750BBF9-4B87-494F-8A5C-B5FAA9CDC5C1}" srcOrd="0" destOrd="0" presId="urn:microsoft.com/office/officeart/2008/layout/HorizontalMultiLevelHierarchy"/>
    <dgm:cxn modelId="{9170C035-CFC9-41E1-A390-770D31654663}" type="presParOf" srcId="{B4B931B8-D372-4F65-9D05-902B882DD7EE}" destId="{C8BF28D2-A245-4D04-8956-800300C1E32D}" srcOrd="7" destOrd="0" presId="urn:microsoft.com/office/officeart/2008/layout/HorizontalMultiLevelHierarchy"/>
    <dgm:cxn modelId="{08E3B9B1-7C6C-4601-AB2E-B1FC7EEF97EF}" type="presParOf" srcId="{C8BF28D2-A245-4D04-8956-800300C1E32D}" destId="{5A108C1D-5FC5-48DC-AA7E-9B5BA5199D63}" srcOrd="0" destOrd="0" presId="urn:microsoft.com/office/officeart/2008/layout/HorizontalMultiLevelHierarchy"/>
    <dgm:cxn modelId="{8EAB32ED-5B24-43D8-8642-0EA6D0245D0B}" type="presParOf" srcId="{C8BF28D2-A245-4D04-8956-800300C1E32D}" destId="{0C37C17A-E600-4BE9-AF60-C708E1844028}" srcOrd="1" destOrd="0" presId="urn:microsoft.com/office/officeart/2008/layout/HorizontalMultiLevelHierarchy"/>
    <dgm:cxn modelId="{29DA3300-4257-489B-843B-628C7F474871}" type="presParOf" srcId="{B4B931B8-D372-4F65-9D05-902B882DD7EE}" destId="{A1DA1095-773F-4A43-80AF-B3B2A9A87A38}" srcOrd="8" destOrd="0" presId="urn:microsoft.com/office/officeart/2008/layout/HorizontalMultiLevelHierarchy"/>
    <dgm:cxn modelId="{ED3BC703-3AE5-41DA-B52A-B335B39BCFE5}" type="presParOf" srcId="{A1DA1095-773F-4A43-80AF-B3B2A9A87A38}" destId="{4F846BDC-4EB5-4050-AF3B-6CF06227CDF0}" srcOrd="0" destOrd="0" presId="urn:microsoft.com/office/officeart/2008/layout/HorizontalMultiLevelHierarchy"/>
    <dgm:cxn modelId="{7780D986-BBEB-44D7-9934-1A41605ABD3C}" type="presParOf" srcId="{B4B931B8-D372-4F65-9D05-902B882DD7EE}" destId="{60F683A3-1E88-44AC-B8FD-8F40ECF11856}" srcOrd="9" destOrd="0" presId="urn:microsoft.com/office/officeart/2008/layout/HorizontalMultiLevelHierarchy"/>
    <dgm:cxn modelId="{C64CDCB3-17DA-4960-811C-E87D47492452}" type="presParOf" srcId="{60F683A3-1E88-44AC-B8FD-8F40ECF11856}" destId="{3871E6B7-7490-4CBF-BD62-59DBB0C754E5}" srcOrd="0" destOrd="0" presId="urn:microsoft.com/office/officeart/2008/layout/HorizontalMultiLevelHierarchy"/>
    <dgm:cxn modelId="{A0F34405-6D97-46B5-91D7-EC37ADBAF07D}" type="presParOf" srcId="{60F683A3-1E88-44AC-B8FD-8F40ECF11856}" destId="{DDBBC3A9-3DCC-45E7-8F91-1DFBCA602B9F}" srcOrd="1" destOrd="0" presId="urn:microsoft.com/office/officeart/2008/layout/HorizontalMultiLevelHierarchy"/>
    <dgm:cxn modelId="{B7147A53-77AD-469B-9FC6-78C29310F9FB}" type="presParOf" srcId="{B4B931B8-D372-4F65-9D05-902B882DD7EE}" destId="{222FA4BC-A5FB-4BC3-8247-CFFA5BC4EE1E}" srcOrd="10" destOrd="0" presId="urn:microsoft.com/office/officeart/2008/layout/HorizontalMultiLevelHierarchy"/>
    <dgm:cxn modelId="{5883C9E9-94BA-4FB6-B438-800192F51CD9}" type="presParOf" srcId="{222FA4BC-A5FB-4BC3-8247-CFFA5BC4EE1E}" destId="{2ED6288B-C0AE-4A6C-B2A9-58038C7585CA}" srcOrd="0" destOrd="0" presId="urn:microsoft.com/office/officeart/2008/layout/HorizontalMultiLevelHierarchy"/>
    <dgm:cxn modelId="{4922B3B4-25DA-49FB-98F0-07D5D7F8D0E3}" type="presParOf" srcId="{B4B931B8-D372-4F65-9D05-902B882DD7EE}" destId="{784AD101-5EAE-4069-ADA6-E9C4C698D44B}" srcOrd="11" destOrd="0" presId="urn:microsoft.com/office/officeart/2008/layout/HorizontalMultiLevelHierarchy"/>
    <dgm:cxn modelId="{82D34FA4-6F2F-4A18-8852-4C058D5A1931}" type="presParOf" srcId="{784AD101-5EAE-4069-ADA6-E9C4C698D44B}" destId="{E1425D77-5C5B-4ACF-B384-55203148313E}" srcOrd="0" destOrd="0" presId="urn:microsoft.com/office/officeart/2008/layout/HorizontalMultiLevelHierarchy"/>
    <dgm:cxn modelId="{D764182C-6338-4A81-A964-3337C1F1FC83}" type="presParOf" srcId="{784AD101-5EAE-4069-ADA6-E9C4C698D44B}" destId="{6114EBA7-0B7C-4FB4-806F-A391B376ABB8}" srcOrd="1" destOrd="0" presId="urn:microsoft.com/office/officeart/2008/layout/HorizontalMultiLevelHierarchy"/>
    <dgm:cxn modelId="{960706A7-2A11-47B8-BE17-9E665B1944D7}" type="presParOf" srcId="{B4B931B8-D372-4F65-9D05-902B882DD7EE}" destId="{2A5C8D78-84C0-4D12-8C9E-919824A0C3C2}" srcOrd="12" destOrd="0" presId="urn:microsoft.com/office/officeart/2008/layout/HorizontalMultiLevelHierarchy"/>
    <dgm:cxn modelId="{4A0A870A-63A1-4B0F-9D4F-7563C18AE9D1}" type="presParOf" srcId="{2A5C8D78-84C0-4D12-8C9E-919824A0C3C2}" destId="{11C53993-BA8C-472A-90ED-20BEC70D699C}" srcOrd="0" destOrd="0" presId="urn:microsoft.com/office/officeart/2008/layout/HorizontalMultiLevelHierarchy"/>
    <dgm:cxn modelId="{8417C6B1-F3EE-4D02-A2AE-FB830FC1CB79}" type="presParOf" srcId="{B4B931B8-D372-4F65-9D05-902B882DD7EE}" destId="{88D0A0AB-C1A1-4B0C-878E-70983685A4AA}" srcOrd="13" destOrd="0" presId="urn:microsoft.com/office/officeart/2008/layout/HorizontalMultiLevelHierarchy"/>
    <dgm:cxn modelId="{F75459A2-2830-4018-A8FD-9E78FB1AFA03}" type="presParOf" srcId="{88D0A0AB-C1A1-4B0C-878E-70983685A4AA}" destId="{9D8D25CD-2D08-4AF9-8474-A22D249E0CAF}" srcOrd="0" destOrd="0" presId="urn:microsoft.com/office/officeart/2008/layout/HorizontalMultiLevelHierarchy"/>
    <dgm:cxn modelId="{BA98C0D0-DED0-4ABE-A04C-DEF374E3559B}" type="presParOf" srcId="{88D0A0AB-C1A1-4B0C-878E-70983685A4AA}" destId="{058B2EAB-A817-40D3-B5ED-0F6E75CEF308}" srcOrd="1" destOrd="0" presId="urn:microsoft.com/office/officeart/2008/layout/HorizontalMultiLevelHierarchy"/>
    <dgm:cxn modelId="{97D84FE2-78FA-465A-A5EB-F547FF30C08F}" type="presParOf" srcId="{B4B931B8-D372-4F65-9D05-902B882DD7EE}" destId="{B5C08D67-9D0F-4FAA-9BDE-61FC077CB346}" srcOrd="14" destOrd="0" presId="urn:microsoft.com/office/officeart/2008/layout/HorizontalMultiLevelHierarchy"/>
    <dgm:cxn modelId="{9BD52BD8-6DAF-4718-B9C3-C872EAA9A5A4}" type="presParOf" srcId="{B5C08D67-9D0F-4FAA-9BDE-61FC077CB346}" destId="{9C2FC952-FDE0-48C0-A5C9-52418FB4AA1B}" srcOrd="0" destOrd="0" presId="urn:microsoft.com/office/officeart/2008/layout/HorizontalMultiLevelHierarchy"/>
    <dgm:cxn modelId="{0EDDFF7D-683C-479D-AAD6-AD763FDC484E}" type="presParOf" srcId="{B4B931B8-D372-4F65-9D05-902B882DD7EE}" destId="{B9C17301-0BCB-4AA8-B8A0-3B2896F5113A}" srcOrd="15" destOrd="0" presId="urn:microsoft.com/office/officeart/2008/layout/HorizontalMultiLevelHierarchy"/>
    <dgm:cxn modelId="{F807F597-A505-42CD-B728-2EC7E068214E}" type="presParOf" srcId="{B9C17301-0BCB-4AA8-B8A0-3B2896F5113A}" destId="{B02670E8-DEA3-48F1-89D3-A64E2E1CFC45}" srcOrd="0" destOrd="0" presId="urn:microsoft.com/office/officeart/2008/layout/HorizontalMultiLevelHierarchy"/>
    <dgm:cxn modelId="{0E01D408-FC20-4E45-A58E-956E5D7C8755}" type="presParOf" srcId="{B9C17301-0BCB-4AA8-B8A0-3B2896F5113A}" destId="{71BFA463-E27A-484D-AE5F-A264F4A9CF2B}" srcOrd="1" destOrd="0" presId="urn:microsoft.com/office/officeart/2008/layout/HorizontalMultiLevelHierarchy"/>
    <dgm:cxn modelId="{EDE29D7E-BA99-4F36-AD20-716F9DA45505}" type="presParOf" srcId="{B4B931B8-D372-4F65-9D05-902B882DD7EE}" destId="{743ADA11-2427-4AE7-9DC8-EB6BFD99E86F}" srcOrd="16" destOrd="0" presId="urn:microsoft.com/office/officeart/2008/layout/HorizontalMultiLevelHierarchy"/>
    <dgm:cxn modelId="{9AFEB45B-1D29-4715-8BA7-C491FB540B21}" type="presParOf" srcId="{743ADA11-2427-4AE7-9DC8-EB6BFD99E86F}" destId="{EDF3B5CD-CFF1-43FB-9C45-59EFDE1828CD}" srcOrd="0" destOrd="0" presId="urn:microsoft.com/office/officeart/2008/layout/HorizontalMultiLevelHierarchy"/>
    <dgm:cxn modelId="{0BC8B24C-0D57-405B-A3E7-59198584975E}" type="presParOf" srcId="{B4B931B8-D372-4F65-9D05-902B882DD7EE}" destId="{7A96661C-6730-436C-A9EF-D1382CD30D67}" srcOrd="17" destOrd="0" presId="urn:microsoft.com/office/officeart/2008/layout/HorizontalMultiLevelHierarchy"/>
    <dgm:cxn modelId="{E9E712AE-24CE-4FC4-9D09-2C41A72BA7DE}" type="presParOf" srcId="{7A96661C-6730-436C-A9EF-D1382CD30D67}" destId="{F555BF09-A8E1-4163-A7AC-A9293907C0BD}" srcOrd="0" destOrd="0" presId="urn:microsoft.com/office/officeart/2008/layout/HorizontalMultiLevelHierarchy"/>
    <dgm:cxn modelId="{5E5BB238-75CF-4F81-9C88-D3026D6E079E}" type="presParOf" srcId="{7A96661C-6730-436C-A9EF-D1382CD30D67}" destId="{6D0A63C6-B740-4AA2-BBBB-8E0F8256FCC1}"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0FB2D-A7D7-4041-9961-725F8F1CA92E}">
      <dsp:nvSpPr>
        <dsp:cNvPr id="0" name=""/>
        <dsp:cNvSpPr/>
      </dsp:nvSpPr>
      <dsp:spPr>
        <a:xfrm>
          <a:off x="3647240" y="3283131"/>
          <a:ext cx="390844" cy="2978998"/>
        </a:xfrm>
        <a:custGeom>
          <a:avLst/>
          <a:gdLst/>
          <a:ahLst/>
          <a:cxnLst/>
          <a:rect l="0" t="0" r="0" b="0"/>
          <a:pathLst>
            <a:path>
              <a:moveTo>
                <a:pt x="0" y="0"/>
              </a:moveTo>
              <a:lnTo>
                <a:pt x="195422" y="0"/>
              </a:lnTo>
              <a:lnTo>
                <a:pt x="195422" y="2978998"/>
              </a:lnTo>
              <a:lnTo>
                <a:pt x="390844" y="297899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kumimoji="1" lang="ja-JP" altLang="en-US" sz="1100" kern="1200"/>
        </a:p>
      </dsp:txBody>
      <dsp:txXfrm>
        <a:off x="3767549" y="4697516"/>
        <a:ext cx="150226" cy="150226"/>
      </dsp:txXfrm>
    </dsp:sp>
    <dsp:sp modelId="{7CB38E53-431B-40C5-BDE1-98B6C94DB38F}">
      <dsp:nvSpPr>
        <dsp:cNvPr id="0" name=""/>
        <dsp:cNvSpPr/>
      </dsp:nvSpPr>
      <dsp:spPr>
        <a:xfrm>
          <a:off x="3647240" y="3283131"/>
          <a:ext cx="390844" cy="2234248"/>
        </a:xfrm>
        <a:custGeom>
          <a:avLst/>
          <a:gdLst/>
          <a:ahLst/>
          <a:cxnLst/>
          <a:rect l="0" t="0" r="0" b="0"/>
          <a:pathLst>
            <a:path>
              <a:moveTo>
                <a:pt x="0" y="0"/>
              </a:moveTo>
              <a:lnTo>
                <a:pt x="195422" y="0"/>
              </a:lnTo>
              <a:lnTo>
                <a:pt x="195422" y="2234248"/>
              </a:lnTo>
              <a:lnTo>
                <a:pt x="390844" y="223424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kumimoji="1" lang="ja-JP" altLang="en-US" sz="1000" kern="1200"/>
        </a:p>
      </dsp:txBody>
      <dsp:txXfrm>
        <a:off x="3785958" y="4343550"/>
        <a:ext cx="113408" cy="113408"/>
      </dsp:txXfrm>
    </dsp:sp>
    <dsp:sp modelId="{9755891D-AB31-46B4-8F1B-FAF733CB01B8}">
      <dsp:nvSpPr>
        <dsp:cNvPr id="0" name=""/>
        <dsp:cNvSpPr/>
      </dsp:nvSpPr>
      <dsp:spPr>
        <a:xfrm>
          <a:off x="3647240" y="3283131"/>
          <a:ext cx="390844" cy="1489499"/>
        </a:xfrm>
        <a:custGeom>
          <a:avLst/>
          <a:gdLst/>
          <a:ahLst/>
          <a:cxnLst/>
          <a:rect l="0" t="0" r="0" b="0"/>
          <a:pathLst>
            <a:path>
              <a:moveTo>
                <a:pt x="0" y="0"/>
              </a:moveTo>
              <a:lnTo>
                <a:pt x="195422" y="0"/>
              </a:lnTo>
              <a:lnTo>
                <a:pt x="195422" y="1489499"/>
              </a:lnTo>
              <a:lnTo>
                <a:pt x="390844" y="148949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kumimoji="1" lang="ja-JP" altLang="en-US" sz="700" kern="1200"/>
        </a:p>
      </dsp:txBody>
      <dsp:txXfrm>
        <a:off x="3804164" y="3989382"/>
        <a:ext cx="76996" cy="76996"/>
      </dsp:txXfrm>
    </dsp:sp>
    <dsp:sp modelId="{32F006AC-AA3F-4B35-84EE-44E6190720A2}">
      <dsp:nvSpPr>
        <dsp:cNvPr id="0" name=""/>
        <dsp:cNvSpPr/>
      </dsp:nvSpPr>
      <dsp:spPr>
        <a:xfrm>
          <a:off x="3647240" y="3283131"/>
          <a:ext cx="390844" cy="744749"/>
        </a:xfrm>
        <a:custGeom>
          <a:avLst/>
          <a:gdLst/>
          <a:ahLst/>
          <a:cxnLst/>
          <a:rect l="0" t="0" r="0" b="0"/>
          <a:pathLst>
            <a:path>
              <a:moveTo>
                <a:pt x="0" y="0"/>
              </a:moveTo>
              <a:lnTo>
                <a:pt x="195422" y="0"/>
              </a:lnTo>
              <a:lnTo>
                <a:pt x="195422" y="744749"/>
              </a:lnTo>
              <a:lnTo>
                <a:pt x="390844" y="74474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kumimoji="1" lang="ja-JP" altLang="en-US" sz="700" kern="1200"/>
        </a:p>
      </dsp:txBody>
      <dsp:txXfrm>
        <a:off x="3821636" y="3634478"/>
        <a:ext cx="42053" cy="42053"/>
      </dsp:txXfrm>
    </dsp:sp>
    <dsp:sp modelId="{86DC0195-37AA-4701-BBD6-4E5C006429CB}">
      <dsp:nvSpPr>
        <dsp:cNvPr id="0" name=""/>
        <dsp:cNvSpPr/>
      </dsp:nvSpPr>
      <dsp:spPr>
        <a:xfrm>
          <a:off x="3647240" y="3237411"/>
          <a:ext cx="390844" cy="91440"/>
        </a:xfrm>
        <a:custGeom>
          <a:avLst/>
          <a:gdLst/>
          <a:ahLst/>
          <a:cxnLst/>
          <a:rect l="0" t="0" r="0" b="0"/>
          <a:pathLst>
            <a:path>
              <a:moveTo>
                <a:pt x="0" y="45720"/>
              </a:moveTo>
              <a:lnTo>
                <a:pt x="390844"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kumimoji="1" lang="ja-JP" altLang="en-US" sz="700" kern="1200"/>
        </a:p>
      </dsp:txBody>
      <dsp:txXfrm>
        <a:off x="3832891" y="3273359"/>
        <a:ext cx="19542" cy="19542"/>
      </dsp:txXfrm>
    </dsp:sp>
    <dsp:sp modelId="{E625E67C-B2BC-4D0E-9B45-D9FB9F64E543}">
      <dsp:nvSpPr>
        <dsp:cNvPr id="0" name=""/>
        <dsp:cNvSpPr/>
      </dsp:nvSpPr>
      <dsp:spPr>
        <a:xfrm>
          <a:off x="3647240" y="2538381"/>
          <a:ext cx="390844" cy="744749"/>
        </a:xfrm>
        <a:custGeom>
          <a:avLst/>
          <a:gdLst/>
          <a:ahLst/>
          <a:cxnLst/>
          <a:rect l="0" t="0" r="0" b="0"/>
          <a:pathLst>
            <a:path>
              <a:moveTo>
                <a:pt x="0" y="744749"/>
              </a:moveTo>
              <a:lnTo>
                <a:pt x="195422" y="744749"/>
              </a:lnTo>
              <a:lnTo>
                <a:pt x="195422" y="0"/>
              </a:lnTo>
              <a:lnTo>
                <a:pt x="390844"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kumimoji="1" lang="ja-JP" altLang="en-US" sz="700" kern="1200"/>
        </a:p>
      </dsp:txBody>
      <dsp:txXfrm>
        <a:off x="3821636" y="2889729"/>
        <a:ext cx="42053" cy="42053"/>
      </dsp:txXfrm>
    </dsp:sp>
    <dsp:sp modelId="{1BBCE4D8-509C-4F4E-836C-A8E93AED40F7}">
      <dsp:nvSpPr>
        <dsp:cNvPr id="0" name=""/>
        <dsp:cNvSpPr/>
      </dsp:nvSpPr>
      <dsp:spPr>
        <a:xfrm>
          <a:off x="3647240" y="1793631"/>
          <a:ext cx="390844" cy="1489499"/>
        </a:xfrm>
        <a:custGeom>
          <a:avLst/>
          <a:gdLst/>
          <a:ahLst/>
          <a:cxnLst/>
          <a:rect l="0" t="0" r="0" b="0"/>
          <a:pathLst>
            <a:path>
              <a:moveTo>
                <a:pt x="0" y="1489499"/>
              </a:moveTo>
              <a:lnTo>
                <a:pt x="195422" y="1489499"/>
              </a:lnTo>
              <a:lnTo>
                <a:pt x="195422" y="0"/>
              </a:lnTo>
              <a:lnTo>
                <a:pt x="390844"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kumimoji="1" lang="ja-JP" altLang="en-US" sz="700" kern="1200"/>
        </a:p>
      </dsp:txBody>
      <dsp:txXfrm>
        <a:off x="3804164" y="2499883"/>
        <a:ext cx="76996" cy="76996"/>
      </dsp:txXfrm>
    </dsp:sp>
    <dsp:sp modelId="{651D3B7A-1583-4DAE-966A-8127E0B5B78E}">
      <dsp:nvSpPr>
        <dsp:cNvPr id="0" name=""/>
        <dsp:cNvSpPr/>
      </dsp:nvSpPr>
      <dsp:spPr>
        <a:xfrm>
          <a:off x="3647240" y="1048882"/>
          <a:ext cx="390844" cy="2234248"/>
        </a:xfrm>
        <a:custGeom>
          <a:avLst/>
          <a:gdLst/>
          <a:ahLst/>
          <a:cxnLst/>
          <a:rect l="0" t="0" r="0" b="0"/>
          <a:pathLst>
            <a:path>
              <a:moveTo>
                <a:pt x="0" y="2234248"/>
              </a:moveTo>
              <a:lnTo>
                <a:pt x="195422" y="2234248"/>
              </a:lnTo>
              <a:lnTo>
                <a:pt x="195422" y="0"/>
              </a:lnTo>
              <a:lnTo>
                <a:pt x="390844"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kumimoji="1" lang="ja-JP" altLang="en-US" sz="1000" kern="1200"/>
        </a:p>
      </dsp:txBody>
      <dsp:txXfrm>
        <a:off x="3785958" y="2109302"/>
        <a:ext cx="113408" cy="113408"/>
      </dsp:txXfrm>
    </dsp:sp>
    <dsp:sp modelId="{976C6DDF-686B-4213-875C-32FE5F1AE648}">
      <dsp:nvSpPr>
        <dsp:cNvPr id="0" name=""/>
        <dsp:cNvSpPr/>
      </dsp:nvSpPr>
      <dsp:spPr>
        <a:xfrm>
          <a:off x="3647240" y="304132"/>
          <a:ext cx="390844" cy="2978998"/>
        </a:xfrm>
        <a:custGeom>
          <a:avLst/>
          <a:gdLst/>
          <a:ahLst/>
          <a:cxnLst/>
          <a:rect l="0" t="0" r="0" b="0"/>
          <a:pathLst>
            <a:path>
              <a:moveTo>
                <a:pt x="0" y="2978998"/>
              </a:moveTo>
              <a:lnTo>
                <a:pt x="195422" y="2978998"/>
              </a:lnTo>
              <a:lnTo>
                <a:pt x="195422" y="0"/>
              </a:lnTo>
              <a:lnTo>
                <a:pt x="390844"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kumimoji="1" lang="ja-JP" altLang="en-US" sz="1100" kern="1200"/>
        </a:p>
      </dsp:txBody>
      <dsp:txXfrm>
        <a:off x="3767549" y="1718518"/>
        <a:ext cx="150226" cy="150226"/>
      </dsp:txXfrm>
    </dsp:sp>
    <dsp:sp modelId="{7A13C37A-0A61-401E-96C6-5A3221045993}">
      <dsp:nvSpPr>
        <dsp:cNvPr id="0" name=""/>
        <dsp:cNvSpPr/>
      </dsp:nvSpPr>
      <dsp:spPr>
        <a:xfrm rot="16200000">
          <a:off x="1781447" y="2985231"/>
          <a:ext cx="3135787" cy="59579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kumimoji="1" lang="ja-JP" altLang="en-US" sz="3200" kern="1200" dirty="0" smtClean="0"/>
            <a:t>４　自然科学</a:t>
          </a:r>
          <a:endParaRPr kumimoji="1" lang="ja-JP" altLang="en-US" sz="3200" kern="1200" dirty="0"/>
        </a:p>
      </dsp:txBody>
      <dsp:txXfrm>
        <a:off x="1781447" y="2985231"/>
        <a:ext cx="3135787" cy="595799"/>
      </dsp:txXfrm>
    </dsp:sp>
    <dsp:sp modelId="{30AEFB0A-1C3E-46FF-B885-6E8B861C64E2}">
      <dsp:nvSpPr>
        <dsp:cNvPr id="0" name=""/>
        <dsp:cNvSpPr/>
      </dsp:nvSpPr>
      <dsp:spPr>
        <a:xfrm>
          <a:off x="4038085" y="6233"/>
          <a:ext cx="1954222" cy="59579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kumimoji="1" lang="ja-JP" altLang="en-US" sz="1600" kern="1200" dirty="0" smtClean="0"/>
            <a:t>４１　数学・算数</a:t>
          </a:r>
          <a:endParaRPr kumimoji="1" lang="ja-JP" altLang="en-US" sz="1600" kern="1200" dirty="0"/>
        </a:p>
      </dsp:txBody>
      <dsp:txXfrm>
        <a:off x="4038085" y="6233"/>
        <a:ext cx="1954222" cy="595799"/>
      </dsp:txXfrm>
    </dsp:sp>
    <dsp:sp modelId="{9372D90B-CBDC-4D39-BAFE-0FF0963CF927}">
      <dsp:nvSpPr>
        <dsp:cNvPr id="0" name=""/>
        <dsp:cNvSpPr/>
      </dsp:nvSpPr>
      <dsp:spPr>
        <a:xfrm>
          <a:off x="4038085" y="750982"/>
          <a:ext cx="1954222" cy="59579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kumimoji="1" lang="ja-JP" altLang="en-US" sz="1600" kern="1200" dirty="0" smtClean="0"/>
            <a:t>４２　物理</a:t>
          </a:r>
          <a:endParaRPr kumimoji="1" lang="ja-JP" altLang="en-US" sz="1600" kern="1200" dirty="0"/>
        </a:p>
      </dsp:txBody>
      <dsp:txXfrm>
        <a:off x="4038085" y="750982"/>
        <a:ext cx="1954222" cy="595799"/>
      </dsp:txXfrm>
    </dsp:sp>
    <dsp:sp modelId="{C925A1D3-DBC4-44F6-A38F-22782E9BAB99}">
      <dsp:nvSpPr>
        <dsp:cNvPr id="0" name=""/>
        <dsp:cNvSpPr/>
      </dsp:nvSpPr>
      <dsp:spPr>
        <a:xfrm>
          <a:off x="4038085" y="1495732"/>
          <a:ext cx="1954222" cy="59579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kumimoji="1" lang="ja-JP" altLang="en-US" sz="1600" kern="1200" dirty="0" smtClean="0"/>
            <a:t>４３　化学</a:t>
          </a:r>
          <a:endParaRPr kumimoji="1" lang="ja-JP" altLang="en-US" sz="1600" kern="1200" dirty="0"/>
        </a:p>
      </dsp:txBody>
      <dsp:txXfrm>
        <a:off x="4038085" y="1495732"/>
        <a:ext cx="1954222" cy="595799"/>
      </dsp:txXfrm>
    </dsp:sp>
    <dsp:sp modelId="{C0609BF7-B20B-4133-A991-5583E6B082DF}">
      <dsp:nvSpPr>
        <dsp:cNvPr id="0" name=""/>
        <dsp:cNvSpPr/>
      </dsp:nvSpPr>
      <dsp:spPr>
        <a:xfrm>
          <a:off x="4038085" y="2240481"/>
          <a:ext cx="1954222" cy="59579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kumimoji="1" lang="ja-JP" altLang="en-US" sz="1600" kern="1200" dirty="0" smtClean="0"/>
            <a:t>４４　天文・宇宙</a:t>
          </a:r>
          <a:endParaRPr kumimoji="1" lang="ja-JP" altLang="en-US" sz="1600" kern="1200" dirty="0"/>
        </a:p>
      </dsp:txBody>
      <dsp:txXfrm>
        <a:off x="4038085" y="2240481"/>
        <a:ext cx="1954222" cy="595799"/>
      </dsp:txXfrm>
    </dsp:sp>
    <dsp:sp modelId="{09B9180A-BFC0-465F-9F89-82E31C11682C}">
      <dsp:nvSpPr>
        <dsp:cNvPr id="0" name=""/>
        <dsp:cNvSpPr/>
      </dsp:nvSpPr>
      <dsp:spPr>
        <a:xfrm>
          <a:off x="4038085" y="2985231"/>
          <a:ext cx="2042944" cy="59579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kumimoji="1" lang="ja-JP" altLang="en-US" sz="1400" kern="1200" dirty="0" smtClean="0"/>
            <a:t>４５　気象・地形・地質</a:t>
          </a:r>
          <a:endParaRPr kumimoji="1" lang="ja-JP" altLang="en-US" sz="1400" kern="1200" dirty="0"/>
        </a:p>
      </dsp:txBody>
      <dsp:txXfrm>
        <a:off x="4038085" y="2985231"/>
        <a:ext cx="2042944" cy="595799"/>
      </dsp:txXfrm>
    </dsp:sp>
    <dsp:sp modelId="{49BE17CD-D4CA-4681-8879-7703F60770A4}">
      <dsp:nvSpPr>
        <dsp:cNvPr id="0" name=""/>
        <dsp:cNvSpPr/>
      </dsp:nvSpPr>
      <dsp:spPr>
        <a:xfrm>
          <a:off x="4038085" y="3729980"/>
          <a:ext cx="1954222" cy="59579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kumimoji="1" lang="ja-JP" altLang="en-US" sz="1600" kern="1200" dirty="0" smtClean="0"/>
            <a:t>４６　生物・人類</a:t>
          </a:r>
          <a:endParaRPr kumimoji="1" lang="ja-JP" altLang="en-US" sz="1600" kern="1200" dirty="0"/>
        </a:p>
      </dsp:txBody>
      <dsp:txXfrm>
        <a:off x="4038085" y="3729980"/>
        <a:ext cx="1954222" cy="595799"/>
      </dsp:txXfrm>
    </dsp:sp>
    <dsp:sp modelId="{76CDF3C0-7A9D-4976-9CF6-2CE270EF035C}">
      <dsp:nvSpPr>
        <dsp:cNvPr id="0" name=""/>
        <dsp:cNvSpPr/>
      </dsp:nvSpPr>
      <dsp:spPr>
        <a:xfrm>
          <a:off x="4038085" y="4474730"/>
          <a:ext cx="1954222" cy="59579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kumimoji="1" lang="ja-JP" altLang="en-US" sz="1600" kern="1200" dirty="0" smtClean="0"/>
            <a:t>４７　植物</a:t>
          </a:r>
          <a:endParaRPr kumimoji="1" lang="ja-JP" altLang="en-US" sz="1600" kern="1200" dirty="0"/>
        </a:p>
      </dsp:txBody>
      <dsp:txXfrm>
        <a:off x="4038085" y="4474730"/>
        <a:ext cx="1954222" cy="595799"/>
      </dsp:txXfrm>
    </dsp:sp>
    <dsp:sp modelId="{155D4E15-2A5B-4A57-8B25-AC1A7677264C}">
      <dsp:nvSpPr>
        <dsp:cNvPr id="0" name=""/>
        <dsp:cNvSpPr/>
      </dsp:nvSpPr>
      <dsp:spPr>
        <a:xfrm>
          <a:off x="4038085" y="5219479"/>
          <a:ext cx="1954222" cy="595799"/>
        </a:xfrm>
        <a:prstGeom prst="rect">
          <a:avLst/>
        </a:prstGeom>
        <a:solidFill>
          <a:schemeClr val="bg2">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kumimoji="1" lang="ja-JP" altLang="en-US" sz="1600" kern="1200" dirty="0" smtClean="0"/>
            <a:t>４８　動物</a:t>
          </a:r>
          <a:endParaRPr kumimoji="1" lang="ja-JP" altLang="en-US" sz="1600" kern="1200" dirty="0"/>
        </a:p>
      </dsp:txBody>
      <dsp:txXfrm>
        <a:off x="4038085" y="5219479"/>
        <a:ext cx="1954222" cy="595799"/>
      </dsp:txXfrm>
    </dsp:sp>
    <dsp:sp modelId="{03194600-F275-4A7F-A357-BF4B1845CBEA}">
      <dsp:nvSpPr>
        <dsp:cNvPr id="0" name=""/>
        <dsp:cNvSpPr/>
      </dsp:nvSpPr>
      <dsp:spPr>
        <a:xfrm>
          <a:off x="4038085" y="5964229"/>
          <a:ext cx="1954222" cy="59579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kumimoji="1" lang="ja-JP" altLang="en-US" sz="1400" kern="1200" dirty="0" smtClean="0"/>
            <a:t>４９　医学</a:t>
          </a:r>
          <a:r>
            <a:rPr kumimoji="1" lang="ja-JP" altLang="en-US" sz="1600" kern="1200" dirty="0" smtClean="0"/>
            <a:t>人体</a:t>
          </a:r>
          <a:r>
            <a:rPr kumimoji="1" lang="ja-JP" altLang="en-US" sz="1400" kern="1200" dirty="0" smtClean="0"/>
            <a:t>・薬学</a:t>
          </a:r>
          <a:endParaRPr kumimoji="1" lang="ja-JP" altLang="en-US" sz="1400" kern="1200" dirty="0"/>
        </a:p>
      </dsp:txBody>
      <dsp:txXfrm>
        <a:off x="4038085" y="5964229"/>
        <a:ext cx="1954222" cy="595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ADA11-2427-4AE7-9DC8-EB6BFD99E86F}">
      <dsp:nvSpPr>
        <dsp:cNvPr id="0" name=""/>
        <dsp:cNvSpPr/>
      </dsp:nvSpPr>
      <dsp:spPr>
        <a:xfrm>
          <a:off x="2827196" y="3320801"/>
          <a:ext cx="409524" cy="2132019"/>
        </a:xfrm>
        <a:custGeom>
          <a:avLst/>
          <a:gdLst/>
          <a:ahLst/>
          <a:cxnLst/>
          <a:rect l="0" t="0" r="0" b="0"/>
          <a:pathLst>
            <a:path>
              <a:moveTo>
                <a:pt x="0" y="0"/>
              </a:moveTo>
              <a:lnTo>
                <a:pt x="204762" y="0"/>
              </a:lnTo>
              <a:lnTo>
                <a:pt x="204762" y="2132019"/>
              </a:lnTo>
              <a:lnTo>
                <a:pt x="409524" y="213201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kumimoji="1" lang="ja-JP" altLang="en-US" sz="1050" kern="1200"/>
        </a:p>
      </dsp:txBody>
      <dsp:txXfrm>
        <a:off x="2977684" y="4332536"/>
        <a:ext cx="108549" cy="108549"/>
      </dsp:txXfrm>
    </dsp:sp>
    <dsp:sp modelId="{B5C08D67-9D0F-4FAA-9BDE-61FC077CB346}">
      <dsp:nvSpPr>
        <dsp:cNvPr id="0" name=""/>
        <dsp:cNvSpPr/>
      </dsp:nvSpPr>
      <dsp:spPr>
        <a:xfrm>
          <a:off x="2827196" y="3320801"/>
          <a:ext cx="409524" cy="1483520"/>
        </a:xfrm>
        <a:custGeom>
          <a:avLst/>
          <a:gdLst/>
          <a:ahLst/>
          <a:cxnLst/>
          <a:rect l="0" t="0" r="0" b="0"/>
          <a:pathLst>
            <a:path>
              <a:moveTo>
                <a:pt x="0" y="0"/>
              </a:moveTo>
              <a:lnTo>
                <a:pt x="204762" y="0"/>
              </a:lnTo>
              <a:lnTo>
                <a:pt x="204762" y="1483520"/>
              </a:lnTo>
              <a:lnTo>
                <a:pt x="409524" y="14835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kumimoji="1" lang="ja-JP" altLang="en-US" sz="900" kern="1200"/>
        </a:p>
      </dsp:txBody>
      <dsp:txXfrm>
        <a:off x="2993483" y="4024086"/>
        <a:ext cx="76950" cy="76950"/>
      </dsp:txXfrm>
    </dsp:sp>
    <dsp:sp modelId="{2A5C8D78-84C0-4D12-8C9E-919824A0C3C2}">
      <dsp:nvSpPr>
        <dsp:cNvPr id="0" name=""/>
        <dsp:cNvSpPr/>
      </dsp:nvSpPr>
      <dsp:spPr>
        <a:xfrm>
          <a:off x="2827196" y="3320801"/>
          <a:ext cx="409524" cy="835021"/>
        </a:xfrm>
        <a:custGeom>
          <a:avLst/>
          <a:gdLst/>
          <a:ahLst/>
          <a:cxnLst/>
          <a:rect l="0" t="0" r="0" b="0"/>
          <a:pathLst>
            <a:path>
              <a:moveTo>
                <a:pt x="0" y="0"/>
              </a:moveTo>
              <a:lnTo>
                <a:pt x="204762" y="0"/>
              </a:lnTo>
              <a:lnTo>
                <a:pt x="204762" y="835021"/>
              </a:lnTo>
              <a:lnTo>
                <a:pt x="409524" y="83502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kumimoji="1" lang="ja-JP" altLang="en-US" sz="700" kern="1200"/>
        </a:p>
      </dsp:txBody>
      <dsp:txXfrm>
        <a:off x="3008708" y="3715060"/>
        <a:ext cx="46501" cy="46501"/>
      </dsp:txXfrm>
    </dsp:sp>
    <dsp:sp modelId="{222FA4BC-A5FB-4BC3-8247-CFFA5BC4EE1E}">
      <dsp:nvSpPr>
        <dsp:cNvPr id="0" name=""/>
        <dsp:cNvSpPr/>
      </dsp:nvSpPr>
      <dsp:spPr>
        <a:xfrm>
          <a:off x="2827196" y="3320801"/>
          <a:ext cx="409524" cy="186522"/>
        </a:xfrm>
        <a:custGeom>
          <a:avLst/>
          <a:gdLst/>
          <a:ahLst/>
          <a:cxnLst/>
          <a:rect l="0" t="0" r="0" b="0"/>
          <a:pathLst>
            <a:path>
              <a:moveTo>
                <a:pt x="0" y="0"/>
              </a:moveTo>
              <a:lnTo>
                <a:pt x="204762" y="0"/>
              </a:lnTo>
              <a:lnTo>
                <a:pt x="204762" y="186522"/>
              </a:lnTo>
              <a:lnTo>
                <a:pt x="409524" y="18652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kumimoji="1" lang="ja-JP" altLang="en-US" sz="700" kern="1200"/>
        </a:p>
      </dsp:txBody>
      <dsp:txXfrm>
        <a:off x="3020708" y="3402812"/>
        <a:ext cx="22500" cy="22500"/>
      </dsp:txXfrm>
    </dsp:sp>
    <dsp:sp modelId="{A1DA1095-773F-4A43-80AF-B3B2A9A87A38}">
      <dsp:nvSpPr>
        <dsp:cNvPr id="0" name=""/>
        <dsp:cNvSpPr/>
      </dsp:nvSpPr>
      <dsp:spPr>
        <a:xfrm>
          <a:off x="2827196" y="2858823"/>
          <a:ext cx="409524" cy="461977"/>
        </a:xfrm>
        <a:custGeom>
          <a:avLst/>
          <a:gdLst/>
          <a:ahLst/>
          <a:cxnLst/>
          <a:rect l="0" t="0" r="0" b="0"/>
          <a:pathLst>
            <a:path>
              <a:moveTo>
                <a:pt x="0" y="461977"/>
              </a:moveTo>
              <a:lnTo>
                <a:pt x="204762" y="461977"/>
              </a:lnTo>
              <a:lnTo>
                <a:pt x="204762" y="0"/>
              </a:lnTo>
              <a:lnTo>
                <a:pt x="409524"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kumimoji="1" lang="ja-JP" altLang="en-US" sz="700" kern="1200"/>
        </a:p>
      </dsp:txBody>
      <dsp:txXfrm>
        <a:off x="3016524" y="3074378"/>
        <a:ext cx="30867" cy="30867"/>
      </dsp:txXfrm>
    </dsp:sp>
    <dsp:sp modelId="{A9E673E6-48E4-4737-9477-881918AA0361}">
      <dsp:nvSpPr>
        <dsp:cNvPr id="0" name=""/>
        <dsp:cNvSpPr/>
      </dsp:nvSpPr>
      <dsp:spPr>
        <a:xfrm>
          <a:off x="2827196" y="2210324"/>
          <a:ext cx="409524" cy="1110476"/>
        </a:xfrm>
        <a:custGeom>
          <a:avLst/>
          <a:gdLst/>
          <a:ahLst/>
          <a:cxnLst/>
          <a:rect l="0" t="0" r="0" b="0"/>
          <a:pathLst>
            <a:path>
              <a:moveTo>
                <a:pt x="0" y="1110476"/>
              </a:moveTo>
              <a:lnTo>
                <a:pt x="204762" y="1110476"/>
              </a:lnTo>
              <a:lnTo>
                <a:pt x="204762" y="0"/>
              </a:lnTo>
              <a:lnTo>
                <a:pt x="409524"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kumimoji="1" lang="ja-JP" altLang="en-US" sz="700" kern="1200"/>
        </a:p>
      </dsp:txBody>
      <dsp:txXfrm>
        <a:off x="3002369" y="2735973"/>
        <a:ext cx="59179" cy="59179"/>
      </dsp:txXfrm>
    </dsp:sp>
    <dsp:sp modelId="{295D85A9-847B-4BEB-ABDF-9B618FD6F75B}">
      <dsp:nvSpPr>
        <dsp:cNvPr id="0" name=""/>
        <dsp:cNvSpPr/>
      </dsp:nvSpPr>
      <dsp:spPr>
        <a:xfrm>
          <a:off x="2827196" y="1561825"/>
          <a:ext cx="409524" cy="1758975"/>
        </a:xfrm>
        <a:custGeom>
          <a:avLst/>
          <a:gdLst/>
          <a:ahLst/>
          <a:cxnLst/>
          <a:rect l="0" t="0" r="0" b="0"/>
          <a:pathLst>
            <a:path>
              <a:moveTo>
                <a:pt x="0" y="1758975"/>
              </a:moveTo>
              <a:lnTo>
                <a:pt x="204762" y="1758975"/>
              </a:lnTo>
              <a:lnTo>
                <a:pt x="204762" y="0"/>
              </a:lnTo>
              <a:lnTo>
                <a:pt x="409524"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kumimoji="1" lang="ja-JP" altLang="en-US" sz="700" kern="1200"/>
        </a:p>
      </dsp:txBody>
      <dsp:txXfrm>
        <a:off x="2986808" y="2396162"/>
        <a:ext cx="90300" cy="90300"/>
      </dsp:txXfrm>
    </dsp:sp>
    <dsp:sp modelId="{494C0A05-DE6A-4031-908A-CE4EAAB03996}">
      <dsp:nvSpPr>
        <dsp:cNvPr id="0" name=""/>
        <dsp:cNvSpPr/>
      </dsp:nvSpPr>
      <dsp:spPr>
        <a:xfrm>
          <a:off x="2827196" y="913326"/>
          <a:ext cx="409524" cy="2407474"/>
        </a:xfrm>
        <a:custGeom>
          <a:avLst/>
          <a:gdLst/>
          <a:ahLst/>
          <a:cxnLst/>
          <a:rect l="0" t="0" r="0" b="0"/>
          <a:pathLst>
            <a:path>
              <a:moveTo>
                <a:pt x="0" y="2407474"/>
              </a:moveTo>
              <a:lnTo>
                <a:pt x="204762" y="2407474"/>
              </a:lnTo>
              <a:lnTo>
                <a:pt x="204762" y="0"/>
              </a:lnTo>
              <a:lnTo>
                <a:pt x="409524"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kumimoji="1" lang="ja-JP" altLang="en-US" sz="800" kern="1200"/>
        </a:p>
      </dsp:txBody>
      <dsp:txXfrm>
        <a:off x="2970907" y="2056012"/>
        <a:ext cx="122102" cy="122102"/>
      </dsp:txXfrm>
    </dsp:sp>
    <dsp:sp modelId="{EC88BF36-59F4-4C62-AB93-0001E4C44217}">
      <dsp:nvSpPr>
        <dsp:cNvPr id="0" name=""/>
        <dsp:cNvSpPr/>
      </dsp:nvSpPr>
      <dsp:spPr>
        <a:xfrm>
          <a:off x="2827196" y="264827"/>
          <a:ext cx="409524" cy="3055973"/>
        </a:xfrm>
        <a:custGeom>
          <a:avLst/>
          <a:gdLst/>
          <a:ahLst/>
          <a:cxnLst/>
          <a:rect l="0" t="0" r="0" b="0"/>
          <a:pathLst>
            <a:path>
              <a:moveTo>
                <a:pt x="0" y="3055973"/>
              </a:moveTo>
              <a:lnTo>
                <a:pt x="204762" y="3055973"/>
              </a:lnTo>
              <a:lnTo>
                <a:pt x="204762" y="0"/>
              </a:lnTo>
              <a:lnTo>
                <a:pt x="409524" y="0"/>
              </a:lnTo>
            </a:path>
          </a:pathLst>
        </a:custGeom>
        <a:noFill/>
        <a:ln w="15875" cap="rnd" cmpd="sng" algn="ctr">
          <a:solidFill>
            <a:schemeClr val="bg2">
              <a:lumMod val="2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kumimoji="1" lang="ja-JP" altLang="en-US" sz="1050" kern="1200"/>
        </a:p>
      </dsp:txBody>
      <dsp:txXfrm>
        <a:off x="2954876" y="1715731"/>
        <a:ext cx="154164" cy="154164"/>
      </dsp:txXfrm>
    </dsp:sp>
    <dsp:sp modelId="{A648C751-87BC-4640-8397-4D0F5A1DD5AA}">
      <dsp:nvSpPr>
        <dsp:cNvPr id="0" name=""/>
        <dsp:cNvSpPr/>
      </dsp:nvSpPr>
      <dsp:spPr>
        <a:xfrm rot="16200000">
          <a:off x="1202535" y="3061401"/>
          <a:ext cx="2730522" cy="518799"/>
        </a:xfrm>
        <a:prstGeom prst="rect">
          <a:avLst/>
        </a:prstGeom>
        <a:solidFill>
          <a:schemeClr val="bg2">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ja-JP" altLang="en-US" sz="2800" kern="1200" dirty="0" smtClean="0"/>
            <a:t>４８０　動物学</a:t>
          </a:r>
          <a:endParaRPr kumimoji="1" lang="ja-JP" altLang="en-US" sz="2800" kern="1200" dirty="0"/>
        </a:p>
      </dsp:txBody>
      <dsp:txXfrm>
        <a:off x="1202535" y="3061401"/>
        <a:ext cx="2730522" cy="518799"/>
      </dsp:txXfrm>
    </dsp:sp>
    <dsp:sp modelId="{85496FCD-5BA4-4A3A-BC27-2CFC1D321FE0}">
      <dsp:nvSpPr>
        <dsp:cNvPr id="0" name=""/>
        <dsp:cNvSpPr/>
      </dsp:nvSpPr>
      <dsp:spPr>
        <a:xfrm>
          <a:off x="3236721" y="5427"/>
          <a:ext cx="2099016" cy="518799"/>
        </a:xfrm>
        <a:prstGeom prst="rect">
          <a:avLst/>
        </a:prstGeom>
        <a:solidFill>
          <a:schemeClr val="bg2">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kumimoji="1" lang="ja-JP" altLang="en-US" sz="1400" kern="1200" dirty="0" smtClean="0"/>
            <a:t>４８１　一般動物学</a:t>
          </a:r>
          <a:endParaRPr kumimoji="1" lang="ja-JP" altLang="en-US" sz="1400" kern="1200" dirty="0"/>
        </a:p>
      </dsp:txBody>
      <dsp:txXfrm>
        <a:off x="3236721" y="5427"/>
        <a:ext cx="2099016" cy="518799"/>
      </dsp:txXfrm>
    </dsp:sp>
    <dsp:sp modelId="{69110332-7CBB-444F-B76F-B97738EA7430}">
      <dsp:nvSpPr>
        <dsp:cNvPr id="0" name=""/>
        <dsp:cNvSpPr/>
      </dsp:nvSpPr>
      <dsp:spPr>
        <a:xfrm>
          <a:off x="3236721" y="653926"/>
          <a:ext cx="2108733" cy="518799"/>
        </a:xfrm>
        <a:prstGeom prst="rect">
          <a:avLst/>
        </a:prstGeom>
        <a:solidFill>
          <a:schemeClr val="bg2">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kumimoji="1" lang="ja-JP" altLang="en-US" sz="1400" kern="1200" dirty="0" smtClean="0"/>
            <a:t>４８２　動物誌</a:t>
          </a:r>
          <a:endParaRPr kumimoji="1" lang="ja-JP" altLang="en-US" sz="1400" kern="1200" dirty="0"/>
        </a:p>
      </dsp:txBody>
      <dsp:txXfrm>
        <a:off x="3236721" y="653926"/>
        <a:ext cx="2108733" cy="518799"/>
      </dsp:txXfrm>
    </dsp:sp>
    <dsp:sp modelId="{A9B6F270-359C-44B0-B8D7-BE173EE430BC}">
      <dsp:nvSpPr>
        <dsp:cNvPr id="0" name=""/>
        <dsp:cNvSpPr/>
      </dsp:nvSpPr>
      <dsp:spPr>
        <a:xfrm>
          <a:off x="3236721" y="1302425"/>
          <a:ext cx="2099016" cy="518799"/>
        </a:xfrm>
        <a:prstGeom prst="rect">
          <a:avLst/>
        </a:prstGeom>
        <a:solidFill>
          <a:schemeClr val="bg2">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kumimoji="1" lang="ja-JP" altLang="en-US" sz="1400" kern="1200" dirty="0" smtClean="0"/>
            <a:t>４８３　アメーバーなど</a:t>
          </a:r>
          <a:endParaRPr kumimoji="1" lang="ja-JP" altLang="en-US" sz="1400" kern="1200" dirty="0"/>
        </a:p>
      </dsp:txBody>
      <dsp:txXfrm>
        <a:off x="3236721" y="1302425"/>
        <a:ext cx="2099016" cy="518799"/>
      </dsp:txXfrm>
    </dsp:sp>
    <dsp:sp modelId="{5A108C1D-5FC5-48DC-AA7E-9B5BA5199D63}">
      <dsp:nvSpPr>
        <dsp:cNvPr id="0" name=""/>
        <dsp:cNvSpPr/>
      </dsp:nvSpPr>
      <dsp:spPr>
        <a:xfrm>
          <a:off x="3236721" y="1950925"/>
          <a:ext cx="2356189" cy="518799"/>
        </a:xfrm>
        <a:prstGeom prst="rect">
          <a:avLst/>
        </a:prstGeom>
        <a:solidFill>
          <a:schemeClr val="bg2">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kumimoji="1" lang="ja-JP" altLang="en-US" sz="1400" kern="1200" dirty="0" smtClean="0"/>
            <a:t>４８４　カタツムリ・貝など</a:t>
          </a:r>
          <a:endParaRPr kumimoji="1" lang="ja-JP" altLang="en-US" sz="1400" kern="1200" dirty="0"/>
        </a:p>
      </dsp:txBody>
      <dsp:txXfrm>
        <a:off x="3236721" y="1950925"/>
        <a:ext cx="2356189" cy="518799"/>
      </dsp:txXfrm>
    </dsp:sp>
    <dsp:sp modelId="{3871E6B7-7490-4CBF-BD62-59DBB0C754E5}">
      <dsp:nvSpPr>
        <dsp:cNvPr id="0" name=""/>
        <dsp:cNvSpPr/>
      </dsp:nvSpPr>
      <dsp:spPr>
        <a:xfrm>
          <a:off x="3236721" y="2599424"/>
          <a:ext cx="2818990" cy="518799"/>
        </a:xfrm>
        <a:prstGeom prst="rect">
          <a:avLst/>
        </a:prstGeom>
        <a:solidFill>
          <a:schemeClr val="bg2">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kumimoji="1" lang="ja-JP" altLang="en-US" sz="1400" kern="1200" dirty="0" smtClean="0"/>
            <a:t>４８５　エビ・カニ・クモなど</a:t>
          </a:r>
          <a:endParaRPr kumimoji="1" lang="ja-JP" altLang="en-US" sz="1400" kern="1200" dirty="0"/>
        </a:p>
      </dsp:txBody>
      <dsp:txXfrm>
        <a:off x="3236721" y="2599424"/>
        <a:ext cx="2818990" cy="518799"/>
      </dsp:txXfrm>
    </dsp:sp>
    <dsp:sp modelId="{E1425D77-5C5B-4ACF-B384-55203148313E}">
      <dsp:nvSpPr>
        <dsp:cNvPr id="0" name=""/>
        <dsp:cNvSpPr/>
      </dsp:nvSpPr>
      <dsp:spPr>
        <a:xfrm>
          <a:off x="3236721" y="3247923"/>
          <a:ext cx="2200061" cy="518799"/>
        </a:xfrm>
        <a:prstGeom prst="rect">
          <a:avLst/>
        </a:prstGeom>
        <a:solidFill>
          <a:schemeClr val="bg2">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kumimoji="1" lang="ja-JP" altLang="en-US" sz="1400" kern="1200" dirty="0" smtClean="0"/>
            <a:t>４８６　昆虫類</a:t>
          </a:r>
          <a:endParaRPr kumimoji="1" lang="ja-JP" altLang="en-US" sz="1400" kern="1200" dirty="0"/>
        </a:p>
      </dsp:txBody>
      <dsp:txXfrm>
        <a:off x="3236721" y="3247923"/>
        <a:ext cx="2200061" cy="518799"/>
      </dsp:txXfrm>
    </dsp:sp>
    <dsp:sp modelId="{9D8D25CD-2D08-4AF9-8474-A22D249E0CAF}">
      <dsp:nvSpPr>
        <dsp:cNvPr id="0" name=""/>
        <dsp:cNvSpPr/>
      </dsp:nvSpPr>
      <dsp:spPr>
        <a:xfrm>
          <a:off x="3236721" y="3896422"/>
          <a:ext cx="2818990" cy="518799"/>
        </a:xfrm>
        <a:prstGeom prst="rect">
          <a:avLst/>
        </a:prstGeom>
        <a:solidFill>
          <a:schemeClr val="bg2">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kumimoji="1" lang="ja-JP" altLang="en-US" sz="1400" kern="1200" dirty="0" smtClean="0"/>
            <a:t>４８７　魚・カエル・ﾍﾋﾞなど</a:t>
          </a:r>
          <a:endParaRPr kumimoji="1" lang="ja-JP" altLang="en-US" sz="1400" kern="1200" dirty="0"/>
        </a:p>
      </dsp:txBody>
      <dsp:txXfrm>
        <a:off x="3236721" y="3896422"/>
        <a:ext cx="2818990" cy="518799"/>
      </dsp:txXfrm>
    </dsp:sp>
    <dsp:sp modelId="{B02670E8-DEA3-48F1-89D3-A64E2E1CFC45}">
      <dsp:nvSpPr>
        <dsp:cNvPr id="0" name=""/>
        <dsp:cNvSpPr/>
      </dsp:nvSpPr>
      <dsp:spPr>
        <a:xfrm>
          <a:off x="3236721" y="4544921"/>
          <a:ext cx="2310873" cy="518799"/>
        </a:xfrm>
        <a:prstGeom prst="rect">
          <a:avLst/>
        </a:prstGeom>
        <a:solidFill>
          <a:schemeClr val="bg2">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kumimoji="1" lang="ja-JP" altLang="en-US" sz="1400" kern="1200" dirty="0" smtClean="0"/>
            <a:t>４８８　鳥類</a:t>
          </a:r>
          <a:endParaRPr kumimoji="1" lang="ja-JP" altLang="en-US" sz="1400" kern="1200" dirty="0"/>
        </a:p>
      </dsp:txBody>
      <dsp:txXfrm>
        <a:off x="3236721" y="4544921"/>
        <a:ext cx="2310873" cy="518799"/>
      </dsp:txXfrm>
    </dsp:sp>
    <dsp:sp modelId="{F555BF09-A8E1-4163-A7AC-A9293907C0BD}">
      <dsp:nvSpPr>
        <dsp:cNvPr id="0" name=""/>
        <dsp:cNvSpPr/>
      </dsp:nvSpPr>
      <dsp:spPr>
        <a:xfrm>
          <a:off x="3236721" y="5193421"/>
          <a:ext cx="2234486" cy="518799"/>
        </a:xfrm>
        <a:prstGeom prst="rect">
          <a:avLst/>
        </a:prstGeom>
        <a:solidFill>
          <a:schemeClr val="bg2">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kumimoji="1" lang="ja-JP" altLang="en-US" sz="1400" kern="1200" dirty="0" smtClean="0"/>
            <a:t>４８９　哺乳類</a:t>
          </a:r>
          <a:endParaRPr kumimoji="1" lang="ja-JP" altLang="en-US" sz="1400" kern="1200" dirty="0"/>
        </a:p>
      </dsp:txBody>
      <dsp:txXfrm>
        <a:off x="3236721" y="5193421"/>
        <a:ext cx="2234486" cy="51879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4" y="0"/>
            <a:ext cx="2918830" cy="495029"/>
          </a:xfrm>
          <a:prstGeom prst="rect">
            <a:avLst/>
          </a:prstGeom>
        </p:spPr>
        <p:txBody>
          <a:bodyPr vert="horz" lIns="91440" tIns="45720" rIns="91440" bIns="45720" rtlCol="0"/>
          <a:lstStyle>
            <a:lvl1pPr algn="r">
              <a:defRPr sz="1200"/>
            </a:lvl1pPr>
          </a:lstStyle>
          <a:p>
            <a:fld id="{898132D2-4C88-4982-BDE3-4DA1F19C9724}" type="datetimeFigureOut">
              <a:rPr kumimoji="1" lang="ja-JP" altLang="en-US" smtClean="0"/>
              <a:t>2020/8/16</a:t>
            </a:fld>
            <a:endParaRPr kumimoji="1" lang="ja-JP" altLang="en-US"/>
          </a:p>
        </p:txBody>
      </p:sp>
      <p:sp>
        <p:nvSpPr>
          <p:cNvPr id="4" name="フッター プレースホルダー 3"/>
          <p:cNvSpPr>
            <a:spLocks noGrp="1"/>
          </p:cNvSpPr>
          <p:nvPr>
            <p:ph type="ftr" sz="quarter" idx="2"/>
          </p:nvPr>
        </p:nvSpPr>
        <p:spPr>
          <a:xfrm>
            <a:off x="0" y="9371286"/>
            <a:ext cx="2918830"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4" y="9371286"/>
            <a:ext cx="2918830" cy="495028"/>
          </a:xfrm>
          <a:prstGeom prst="rect">
            <a:avLst/>
          </a:prstGeom>
        </p:spPr>
        <p:txBody>
          <a:bodyPr vert="horz" lIns="91440" tIns="45720" rIns="91440" bIns="45720" rtlCol="0" anchor="b"/>
          <a:lstStyle>
            <a:lvl1pPr algn="r">
              <a:defRPr sz="1200"/>
            </a:lvl1pPr>
          </a:lstStyle>
          <a:p>
            <a:fld id="{28EFF498-1084-4630-926C-606F93F364E8}" type="slidenum">
              <a:rPr kumimoji="1" lang="ja-JP" altLang="en-US" smtClean="0"/>
              <a:t>‹#›</a:t>
            </a:fld>
            <a:endParaRPr kumimoji="1" lang="ja-JP" altLang="en-US"/>
          </a:p>
        </p:txBody>
      </p:sp>
    </p:spTree>
    <p:extLst>
      <p:ext uri="{BB962C8B-B14F-4D97-AF65-F5344CB8AC3E}">
        <p14:creationId xmlns:p14="http://schemas.microsoft.com/office/powerpoint/2010/main" val="2493170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5029"/>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374" y="0"/>
            <a:ext cx="2918830" cy="495029"/>
          </a:xfrm>
          <a:prstGeom prst="rect">
            <a:avLst/>
          </a:prstGeom>
        </p:spPr>
        <p:txBody>
          <a:bodyPr vert="horz" lIns="91440" tIns="45720" rIns="91440" bIns="45720" rtlCol="0"/>
          <a:lstStyle>
            <a:lvl1pPr algn="r">
              <a:defRPr sz="1200"/>
            </a:lvl1pPr>
          </a:lstStyle>
          <a:p>
            <a:fld id="{EB2B6ECF-47E1-4042-9B06-318984A1A2D3}" type="datetimeFigureOut">
              <a:rPr kumimoji="1" lang="ja-JP" altLang="en-US" smtClean="0"/>
              <a:t>2020/8/16</a:t>
            </a:fld>
            <a:endParaRPr kumimoji="1" lang="ja-JP" altLang="en-US" dirty="0"/>
          </a:p>
        </p:txBody>
      </p:sp>
      <p:sp>
        <p:nvSpPr>
          <p:cNvPr id="4" name="スライド イメージ プレースホルダー 3"/>
          <p:cNvSpPr>
            <a:spLocks noGrp="1" noRot="1" noChangeAspect="1"/>
          </p:cNvSpPr>
          <p:nvPr>
            <p:ph type="sldImg" idx="2"/>
          </p:nvPr>
        </p:nvSpPr>
        <p:spPr>
          <a:xfrm>
            <a:off x="407988" y="1231900"/>
            <a:ext cx="5919787" cy="3330575"/>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0" cy="495028"/>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374" y="9371286"/>
            <a:ext cx="2918830" cy="495028"/>
          </a:xfrm>
          <a:prstGeom prst="rect">
            <a:avLst/>
          </a:prstGeom>
        </p:spPr>
        <p:txBody>
          <a:bodyPr vert="horz" lIns="91440" tIns="45720" rIns="91440" bIns="45720" rtlCol="0" anchor="b"/>
          <a:lstStyle>
            <a:lvl1pPr algn="r">
              <a:defRPr sz="1200"/>
            </a:lvl1pPr>
          </a:lstStyle>
          <a:p>
            <a:fld id="{D2B0E9ED-644D-4032-859D-B59DFA73E67D}" type="slidenum">
              <a:rPr kumimoji="1" lang="ja-JP" altLang="en-US" smtClean="0"/>
              <a:t>‹#›</a:t>
            </a:fld>
            <a:endParaRPr kumimoji="1" lang="ja-JP" altLang="en-US" dirty="0"/>
          </a:p>
        </p:txBody>
      </p:sp>
    </p:spTree>
    <p:extLst>
      <p:ext uri="{BB962C8B-B14F-4D97-AF65-F5344CB8AC3E}">
        <p14:creationId xmlns:p14="http://schemas.microsoft.com/office/powerpoint/2010/main" val="26552746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smtClean="0"/>
              <a:t>※</a:t>
            </a:r>
            <a:r>
              <a:rPr kumimoji="1" lang="ja-JP" altLang="en-US" sz="1200" dirty="0" smtClean="0"/>
              <a:t>この資</a:t>
            </a:r>
            <a:r>
              <a:rPr kumimoji="1" lang="ja-JP" altLang="en-US" sz="1200" i="0" dirty="0" smtClean="0"/>
              <a:t>料</a:t>
            </a:r>
            <a:r>
              <a:rPr kumimoji="1" lang="ja-JP" altLang="en-US" sz="1200" dirty="0" smtClean="0"/>
              <a:t>は</a:t>
            </a:r>
            <a:r>
              <a:rPr kumimoji="1" lang="ja-JP" altLang="en-US" sz="1600" dirty="0" smtClean="0"/>
              <a:t>、</a:t>
            </a:r>
            <a:r>
              <a:rPr kumimoji="1" lang="ja-JP" altLang="en-US" sz="1200" dirty="0" smtClean="0"/>
              <a:t>小学校国語６年「図書館へ行こう」（東京書籍）（前半は</a:t>
            </a:r>
            <a:r>
              <a:rPr kumimoji="1" lang="en-US" altLang="ja-JP" sz="1200" dirty="0" smtClean="0"/>
              <a:t>5</a:t>
            </a:r>
            <a:r>
              <a:rPr kumimoji="1" lang="ja-JP" altLang="en-US" sz="1200" dirty="0" smtClean="0"/>
              <a:t>年生「図書館へ行こう」も対応可）を学習するための補助資料です。</a:t>
            </a:r>
            <a:endParaRPr kumimoji="1" lang="en-US" altLang="ja-JP" sz="1200" dirty="0" smtClean="0"/>
          </a:p>
          <a:p>
            <a:r>
              <a:rPr kumimoji="1" lang="ja-JP" altLang="en-US" sz="1200" dirty="0" smtClean="0"/>
              <a:t>　この欄は次ページから「シナリオ（教師使用を想定）」となっています。</a:t>
            </a:r>
            <a:endParaRPr kumimoji="1" lang="en-US" altLang="ja-JP" sz="1200" dirty="0" smtClean="0"/>
          </a:p>
          <a:p>
            <a:r>
              <a:rPr kumimoji="1" lang="ja-JP" altLang="en-US" sz="1200" dirty="0" smtClean="0"/>
              <a:t>　印刷レイアウトで「ノート」を選択すると、この欄が印刷されます。</a:t>
            </a:r>
            <a:endParaRPr kumimoji="1" lang="en-US" altLang="ja-JP" sz="1200" dirty="0" smtClean="0"/>
          </a:p>
          <a:p>
            <a:r>
              <a:rPr kumimoji="1" lang="ja-JP" altLang="en-US" sz="1200" dirty="0" smtClean="0"/>
              <a:t>　スライドショーで再生してください。</a:t>
            </a:r>
            <a:endParaRPr kumimoji="1" lang="ja-JP" altLang="en-US" sz="1200" dirty="0"/>
          </a:p>
        </p:txBody>
      </p:sp>
      <p:sp>
        <p:nvSpPr>
          <p:cNvPr id="4" name="スライド番号プレースホルダー 3"/>
          <p:cNvSpPr>
            <a:spLocks noGrp="1"/>
          </p:cNvSpPr>
          <p:nvPr>
            <p:ph type="sldNum" sz="quarter" idx="10"/>
          </p:nvPr>
        </p:nvSpPr>
        <p:spPr/>
        <p:txBody>
          <a:bodyPr/>
          <a:lstStyle/>
          <a:p>
            <a:fld id="{D2B0E9ED-644D-4032-859D-B59DFA73E67D}" type="slidenum">
              <a:rPr kumimoji="1" lang="ja-JP" altLang="en-US" smtClean="0"/>
              <a:t>1</a:t>
            </a:fld>
            <a:endParaRPr kumimoji="1" lang="ja-JP" altLang="en-US" dirty="0"/>
          </a:p>
        </p:txBody>
      </p:sp>
    </p:spTree>
    <p:extLst>
      <p:ext uri="{BB962C8B-B14F-4D97-AF65-F5344CB8AC3E}">
        <p14:creationId xmlns:p14="http://schemas.microsoft.com/office/powerpoint/2010/main" val="1634631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（クリック）そう、２・３は、地理や歴史、社会科学など、教科の「社会」に関する分野の本です。</a:t>
            </a:r>
            <a:endParaRPr kumimoji="1" lang="en-US" altLang="ja-JP" dirty="0" smtClean="0"/>
          </a:p>
          <a:p>
            <a:endParaRPr kumimoji="1" lang="en-US" altLang="ja-JP" dirty="0" smtClean="0"/>
          </a:p>
          <a:p>
            <a:r>
              <a:rPr kumimoji="1" lang="ja-JP" altLang="en-US" dirty="0" smtClean="0"/>
              <a:t>では、４はどうでしょう。（クリック）</a:t>
            </a:r>
            <a:endParaRPr kumimoji="1" lang="en-US" altLang="ja-JP" dirty="0" smtClean="0"/>
          </a:p>
          <a:p>
            <a:r>
              <a:rPr kumimoji="1" lang="ja-JP" altLang="en-US" dirty="0" smtClean="0"/>
              <a:t>４の本には、教科の「理科」に関係する内容が書かれています。</a:t>
            </a:r>
            <a:endParaRPr kumimoji="1" lang="en-US" altLang="ja-JP" dirty="0" smtClean="0"/>
          </a:p>
          <a:p>
            <a:r>
              <a:rPr kumimoji="1" lang="ja-JP" altLang="en-US" dirty="0" smtClean="0"/>
              <a:t>他の数字は、どんな教科に関係する内容でしょうか。考えてみましょう。</a:t>
            </a:r>
            <a:endParaRPr kumimoji="1" lang="en-US" altLang="ja-JP" dirty="0" smtClean="0"/>
          </a:p>
          <a:p>
            <a:r>
              <a:rPr kumimoji="1" lang="ja-JP" altLang="en-US" dirty="0" smtClean="0"/>
              <a:t>（少し考えさせてからクリック➡次ページへ）</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2B0E9ED-644D-4032-859D-B59DFA73E67D}" type="slidenum">
              <a:rPr kumimoji="1" lang="ja-JP" altLang="en-US" smtClean="0"/>
              <a:t>10</a:t>
            </a:fld>
            <a:endParaRPr kumimoji="1" lang="ja-JP" altLang="en-US" dirty="0"/>
          </a:p>
        </p:txBody>
      </p:sp>
    </p:spTree>
    <p:extLst>
      <p:ext uri="{BB962C8B-B14F-4D97-AF65-F5344CB8AC3E}">
        <p14:creationId xmlns:p14="http://schemas.microsoft.com/office/powerpoint/2010/main" val="2182391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さて、図書館の本に貼ってあるラベルは、３ケタの数字で表示されていることが多いです。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まずは、みなさんは１</a:t>
            </a:r>
            <a:r>
              <a:rPr kumimoji="1" lang="en-US" altLang="ja-JP" dirty="0" smtClean="0"/>
              <a:t>~</a:t>
            </a:r>
            <a:r>
              <a:rPr kumimoji="1" lang="ja-JP" altLang="en-US" dirty="0" smtClean="0"/>
              <a:t>９の大きな分類をつかむとよいでしょう。</a:t>
            </a:r>
            <a:endParaRPr kumimoji="1" lang="en-US" altLang="ja-JP" dirty="0" smtClean="0"/>
          </a:p>
          <a:p>
            <a:r>
              <a:rPr kumimoji="1" lang="ja-JP" altLang="en-US" dirty="0" smtClean="0"/>
              <a:t>ＮＤＣは、百の位の数字が、日本十進分類法の大きな分類になります。</a:t>
            </a:r>
            <a:endParaRPr kumimoji="1" lang="en-US" altLang="ja-JP" dirty="0" smtClean="0"/>
          </a:p>
          <a:p>
            <a:r>
              <a:rPr kumimoji="1" lang="ja-JP" altLang="en-US" dirty="0" smtClean="0"/>
              <a:t>さらに、十の位、一の位で、細かく分類していくのです。</a:t>
            </a:r>
            <a:endParaRPr kumimoji="1" lang="en-US" altLang="ja-JP" dirty="0" smtClean="0"/>
          </a:p>
          <a:p>
            <a:r>
              <a:rPr kumimoji="1" lang="ja-JP" altLang="en-US" dirty="0" smtClean="0"/>
              <a:t>（クリック）</a:t>
            </a:r>
            <a:endParaRPr kumimoji="1" lang="en-US" altLang="ja-JP" dirty="0" smtClean="0"/>
          </a:p>
          <a:p>
            <a:r>
              <a:rPr kumimoji="1" lang="ja-JP" altLang="en-US" dirty="0" smtClean="0"/>
              <a:t>例えば、４の分類「自然科学」であれば、さらに９つに分類され、そこからまた細かく分類されていくことになります。</a:t>
            </a:r>
            <a:endParaRPr kumimoji="1" lang="en-US" altLang="ja-JP" dirty="0" smtClean="0"/>
          </a:p>
          <a:p>
            <a:r>
              <a:rPr kumimoji="1" lang="ja-JP" altLang="en-US" dirty="0" smtClean="0"/>
              <a:t>（クリック➡次のページへ）</a:t>
            </a:r>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D2B0E9ED-644D-4032-859D-B59DFA73E67D}" type="slidenum">
              <a:rPr kumimoji="1" lang="ja-JP" altLang="en-US" smtClean="0"/>
              <a:t>11</a:t>
            </a:fld>
            <a:endParaRPr kumimoji="1" lang="ja-JP" altLang="en-US" dirty="0"/>
          </a:p>
        </p:txBody>
      </p:sp>
    </p:spTree>
    <p:extLst>
      <p:ext uri="{BB962C8B-B14F-4D97-AF65-F5344CB8AC3E}">
        <p14:creationId xmlns:p14="http://schemas.microsoft.com/office/powerpoint/2010/main" val="853074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たとえば、４８６は、「昆虫」について書かれた本ということになります。</a:t>
            </a:r>
            <a:endParaRPr kumimoji="1" lang="en-US" altLang="ja-JP" dirty="0" smtClean="0"/>
          </a:p>
          <a:p>
            <a:r>
              <a:rPr kumimoji="1" lang="ja-JP" altLang="en-US" dirty="0" smtClean="0"/>
              <a:t>カブトムシについて調べたいときは「</a:t>
            </a:r>
            <a:r>
              <a:rPr kumimoji="1" lang="en-US" altLang="ja-JP" dirty="0" smtClean="0"/>
              <a:t>486</a:t>
            </a:r>
            <a:r>
              <a:rPr kumimoji="1" lang="ja-JP" altLang="en-US" dirty="0" smtClean="0"/>
              <a:t>」のラベルを探してみましょう。</a:t>
            </a:r>
            <a:endParaRPr kumimoji="1" lang="en-US" altLang="ja-JP" dirty="0" smtClean="0"/>
          </a:p>
          <a:p>
            <a:r>
              <a:rPr kumimoji="1" lang="ja-JP" altLang="en-US" dirty="0" smtClean="0"/>
              <a:t>（クリック➡次のページへ）</a:t>
            </a:r>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D2B0E9ED-644D-4032-859D-B59DFA73E67D}" type="slidenum">
              <a:rPr kumimoji="1" lang="ja-JP" altLang="en-US" smtClean="0"/>
              <a:t>12</a:t>
            </a:fld>
            <a:endParaRPr kumimoji="1" lang="ja-JP" altLang="en-US" dirty="0"/>
          </a:p>
        </p:txBody>
      </p:sp>
    </p:spTree>
    <p:extLst>
      <p:ext uri="{BB962C8B-B14F-4D97-AF65-F5344CB8AC3E}">
        <p14:creationId xmlns:p14="http://schemas.microsoft.com/office/powerpoint/2010/main" val="620976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smtClean="0"/>
              <a:t>NDC</a:t>
            </a:r>
            <a:r>
              <a:rPr kumimoji="1" lang="en-US" altLang="ja-JP" sz="1200" baseline="0" dirty="0" smtClean="0"/>
              <a:t> </a:t>
            </a:r>
            <a:r>
              <a:rPr kumimoji="1" lang="ja-JP" altLang="en-US" sz="1200" baseline="0" dirty="0" smtClean="0"/>
              <a:t>本の分類を知ることによって、調べ物をするときの資料が大変探しやすくなります。</a:t>
            </a:r>
            <a:endParaRPr kumimoji="1" lang="en-US" altLang="ja-JP" sz="1200" baseline="0" dirty="0" smtClean="0"/>
          </a:p>
          <a:p>
            <a:endParaRPr kumimoji="1" lang="en-US" altLang="ja-JP" sz="1200" baseline="0" dirty="0" smtClean="0"/>
          </a:p>
          <a:p>
            <a:r>
              <a:rPr kumimoji="1" lang="ja-JP" altLang="en-US" sz="1200" baseline="0" dirty="0" smtClean="0"/>
              <a:t>たとえば、「米」について調べるときも、その具体的な内容によって、さがしていく番号が変わります。（クリック）</a:t>
            </a:r>
            <a:endParaRPr kumimoji="1" lang="en-US" altLang="ja-JP" sz="1200" baseline="0" dirty="0" smtClean="0"/>
          </a:p>
          <a:p>
            <a:r>
              <a:rPr kumimoji="1" lang="ja-JP" altLang="en-US" sz="1200" baseline="0" dirty="0" smtClean="0"/>
              <a:t>稲作の歴史であれば、「地理・歴史」の２、（クリック）農業であれば、</a:t>
            </a:r>
            <a:r>
              <a:rPr kumimoji="1" lang="ja-JP" altLang="en-US" sz="1200" dirty="0" smtClean="0"/>
              <a:t>「産業」の６、（クリック）米を使った料理であれば「家庭」の５という分類になるのです。</a:t>
            </a:r>
            <a:endParaRPr kumimoji="1" lang="en-US" altLang="ja-JP" sz="1200" dirty="0" smtClean="0"/>
          </a:p>
        </p:txBody>
      </p:sp>
      <p:sp>
        <p:nvSpPr>
          <p:cNvPr id="4" name="スライド番号プレースホルダー 3"/>
          <p:cNvSpPr>
            <a:spLocks noGrp="1"/>
          </p:cNvSpPr>
          <p:nvPr>
            <p:ph type="sldNum" sz="quarter" idx="10"/>
          </p:nvPr>
        </p:nvSpPr>
        <p:spPr/>
        <p:txBody>
          <a:bodyPr/>
          <a:lstStyle/>
          <a:p>
            <a:fld id="{D2B0E9ED-644D-4032-859D-B59DFA73E67D}" type="slidenum">
              <a:rPr kumimoji="1" lang="ja-JP" altLang="en-US" smtClean="0"/>
              <a:t>13</a:t>
            </a:fld>
            <a:endParaRPr kumimoji="1" lang="ja-JP" altLang="en-US" dirty="0"/>
          </a:p>
        </p:txBody>
      </p:sp>
    </p:spTree>
    <p:extLst>
      <p:ext uri="{BB962C8B-B14F-4D97-AF65-F5344CB8AC3E}">
        <p14:creationId xmlns:p14="http://schemas.microsoft.com/office/powerpoint/2010/main" val="4241727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ほとんどの図書館が「日本十進分類法」で分類され、整理されています。</a:t>
            </a:r>
            <a:endParaRPr kumimoji="1" lang="en-US" altLang="ja-JP" dirty="0" smtClean="0"/>
          </a:p>
          <a:p>
            <a:r>
              <a:rPr kumimoji="1" lang="ja-JP" altLang="en-US" dirty="0" smtClean="0"/>
              <a:t>おおよその分類を覚えておくと、地域の図書館で本を探すときにも役立ちます。</a:t>
            </a:r>
            <a:endParaRPr kumimoji="1" lang="en-US" altLang="ja-JP" dirty="0" smtClean="0"/>
          </a:p>
          <a:p>
            <a:r>
              <a:rPr kumimoji="1" lang="ja-JP" altLang="en-US" dirty="0" smtClean="0"/>
              <a:t>（クリック）</a:t>
            </a:r>
            <a:endParaRPr kumimoji="1" lang="ja-JP" altLang="en-US" dirty="0"/>
          </a:p>
        </p:txBody>
      </p:sp>
      <p:sp>
        <p:nvSpPr>
          <p:cNvPr id="4" name="スライド番号プレースホルダー 3"/>
          <p:cNvSpPr>
            <a:spLocks noGrp="1"/>
          </p:cNvSpPr>
          <p:nvPr>
            <p:ph type="sldNum" sz="quarter" idx="10"/>
          </p:nvPr>
        </p:nvSpPr>
        <p:spPr/>
        <p:txBody>
          <a:bodyPr/>
          <a:lstStyle/>
          <a:p>
            <a:fld id="{D2B0E9ED-644D-4032-859D-B59DFA73E67D}" type="slidenum">
              <a:rPr kumimoji="1" lang="ja-JP" altLang="en-US" smtClean="0"/>
              <a:t>14</a:t>
            </a:fld>
            <a:endParaRPr kumimoji="1" lang="ja-JP" altLang="en-US" dirty="0"/>
          </a:p>
        </p:txBody>
      </p:sp>
    </p:spTree>
    <p:extLst>
      <p:ext uri="{BB962C8B-B14F-4D97-AF65-F5344CB8AC3E}">
        <p14:creationId xmlns:p14="http://schemas.microsoft.com/office/powerpoint/2010/main" val="3947461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学校の図書室だけでなく、ぜひ公共の図書館にも行ってみましょう。（クリック）</a:t>
            </a:r>
            <a:endParaRPr kumimoji="1" lang="en-US" altLang="ja-JP" dirty="0" smtClean="0"/>
          </a:p>
          <a:p>
            <a:r>
              <a:rPr kumimoji="1" lang="ja-JP" altLang="en-US" dirty="0" smtClean="0"/>
              <a:t>公共図書館には、学校の図書館にはない資料もたくさんあります。</a:t>
            </a:r>
            <a:endParaRPr kumimoji="1" lang="en-US" altLang="ja-JP" dirty="0" smtClean="0"/>
          </a:p>
          <a:p>
            <a:r>
              <a:rPr kumimoji="1" lang="ja-JP" altLang="en-US" dirty="0" smtClean="0"/>
              <a:t>（クリック➡次のページへ）</a:t>
            </a:r>
            <a:endParaRPr kumimoji="1" lang="ja-JP" altLang="en-US" dirty="0"/>
          </a:p>
        </p:txBody>
      </p:sp>
      <p:sp>
        <p:nvSpPr>
          <p:cNvPr id="4" name="スライド番号プレースホルダー 3"/>
          <p:cNvSpPr>
            <a:spLocks noGrp="1"/>
          </p:cNvSpPr>
          <p:nvPr>
            <p:ph type="sldNum" sz="quarter" idx="10"/>
          </p:nvPr>
        </p:nvSpPr>
        <p:spPr/>
        <p:txBody>
          <a:bodyPr/>
          <a:lstStyle/>
          <a:p>
            <a:fld id="{D2B0E9ED-644D-4032-859D-B59DFA73E67D}" type="slidenum">
              <a:rPr kumimoji="1" lang="ja-JP" altLang="en-US" smtClean="0"/>
              <a:t>15</a:t>
            </a:fld>
            <a:endParaRPr kumimoji="1" lang="ja-JP" altLang="en-US" dirty="0"/>
          </a:p>
        </p:txBody>
      </p:sp>
    </p:spTree>
    <p:extLst>
      <p:ext uri="{BB962C8B-B14F-4D97-AF65-F5344CB8AC3E}">
        <p14:creationId xmlns:p14="http://schemas.microsoft.com/office/powerpoint/2010/main" val="1008674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こちらは、仙台市図書館でできることです。</a:t>
            </a:r>
            <a:endParaRPr kumimoji="1" lang="en-US" altLang="ja-JP" dirty="0" smtClean="0"/>
          </a:p>
          <a:p>
            <a:r>
              <a:rPr kumimoji="1" lang="ja-JP" altLang="en-US" dirty="0" smtClean="0"/>
              <a:t>本は１０冊まで、</a:t>
            </a:r>
            <a:r>
              <a:rPr kumimoji="1" lang="en-US" altLang="ja-JP" dirty="0" smtClean="0"/>
              <a:t>CD</a:t>
            </a:r>
            <a:r>
              <a:rPr kumimoji="1" lang="ja-JP" altLang="en-US" dirty="0" smtClean="0"/>
              <a:t>や</a:t>
            </a:r>
            <a:r>
              <a:rPr kumimoji="1" lang="en-US" altLang="ja-JP" dirty="0" smtClean="0"/>
              <a:t>DVD</a:t>
            </a:r>
            <a:r>
              <a:rPr kumimoji="1" lang="ja-JP" altLang="en-US" dirty="0" smtClean="0"/>
              <a:t>は３点まで２週間借りられます。</a:t>
            </a:r>
            <a:endParaRPr kumimoji="1" lang="en-US" altLang="ja-JP" dirty="0" smtClean="0"/>
          </a:p>
          <a:p>
            <a:r>
              <a:rPr kumimoji="1" lang="en-US" altLang="ja-JP" dirty="0" smtClean="0"/>
              <a:t>(※2020.9.30</a:t>
            </a:r>
            <a:r>
              <a:rPr kumimoji="1" lang="ja-JP" altLang="en-US" dirty="0" smtClean="0"/>
              <a:t>までは、</a:t>
            </a:r>
            <a:r>
              <a:rPr kumimoji="1" lang="en-US" altLang="ja-JP" dirty="0" smtClean="0"/>
              <a:t>CD</a:t>
            </a:r>
            <a:r>
              <a:rPr kumimoji="1" lang="ja-JP" altLang="en-US" dirty="0" smtClean="0"/>
              <a:t>・ＤＶＤの貸出は</a:t>
            </a:r>
            <a:r>
              <a:rPr kumimoji="1" lang="en-US" altLang="ja-JP" dirty="0" smtClean="0"/>
              <a:t>2</a:t>
            </a:r>
            <a:r>
              <a:rPr kumimoji="1" lang="ja-JP" altLang="en-US" dirty="0" smtClean="0"/>
              <a:t>点までです。）</a:t>
            </a:r>
            <a:endParaRPr kumimoji="1" lang="en-US" altLang="ja-JP" dirty="0" smtClean="0"/>
          </a:p>
          <a:p>
            <a:r>
              <a:rPr kumimoji="1" lang="ja-JP" altLang="en-US" dirty="0" smtClean="0"/>
              <a:t>また、図書館にない本や貸出中の本は予約することができます。</a:t>
            </a:r>
            <a:endParaRPr kumimoji="1" lang="en-US" altLang="ja-JP" dirty="0" smtClean="0"/>
          </a:p>
          <a:p>
            <a:r>
              <a:rPr kumimoji="1" lang="ja-JP" altLang="en-US" dirty="0" smtClean="0"/>
              <a:t>他にも、インターネットを使って、予約や貸出期間の延長などを行うことができます。</a:t>
            </a:r>
            <a:endParaRPr kumimoji="1" lang="en-US" altLang="ja-JP" dirty="0" smtClean="0"/>
          </a:p>
          <a:p>
            <a:r>
              <a:rPr kumimoji="1" lang="ja-JP" altLang="en-US" dirty="0" smtClean="0"/>
              <a:t>小学生は、本人が来館することで利用登録ができます。カードを持っていない人は、利用登録をして、貸出や予約ができるようにしましょう。</a:t>
            </a:r>
            <a:endParaRPr kumimoji="1" lang="en-US" altLang="ja-JP" dirty="0" smtClean="0"/>
          </a:p>
          <a:p>
            <a:r>
              <a:rPr kumimoji="1" lang="ja-JP" altLang="en-US" dirty="0" smtClean="0"/>
              <a:t>（クリック➡次ページへ）</a:t>
            </a:r>
            <a:endParaRPr kumimoji="1" lang="ja-JP" altLang="en-US" dirty="0"/>
          </a:p>
        </p:txBody>
      </p:sp>
      <p:sp>
        <p:nvSpPr>
          <p:cNvPr id="4" name="スライド番号プレースホルダー 3"/>
          <p:cNvSpPr>
            <a:spLocks noGrp="1"/>
          </p:cNvSpPr>
          <p:nvPr>
            <p:ph type="sldNum" sz="quarter" idx="10"/>
          </p:nvPr>
        </p:nvSpPr>
        <p:spPr/>
        <p:txBody>
          <a:bodyPr/>
          <a:lstStyle/>
          <a:p>
            <a:fld id="{D2B0E9ED-644D-4032-859D-B59DFA73E67D}" type="slidenum">
              <a:rPr kumimoji="1" lang="ja-JP" altLang="en-US" smtClean="0"/>
              <a:t>16</a:t>
            </a:fld>
            <a:endParaRPr kumimoji="1" lang="ja-JP" altLang="en-US" dirty="0"/>
          </a:p>
        </p:txBody>
      </p:sp>
    </p:spTree>
    <p:extLst>
      <p:ext uri="{BB962C8B-B14F-4D97-AF65-F5344CB8AC3E}">
        <p14:creationId xmlns:p14="http://schemas.microsoft.com/office/powerpoint/2010/main" val="2348039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smtClean="0"/>
              <a:t>図書館では、案内図を見ると、どんな場所にどんな本がおいてあるということが分かります。</a:t>
            </a:r>
            <a:endParaRPr kumimoji="1" lang="en-US" altLang="ja-JP" sz="1200" dirty="0" smtClean="0"/>
          </a:p>
          <a:p>
            <a:r>
              <a:rPr kumimoji="1" lang="ja-JP" altLang="en-US" sz="1200" dirty="0" smtClean="0"/>
              <a:t>また、図書館にあるコンピュータを使って、本を検索することができます。</a:t>
            </a:r>
            <a:endParaRPr kumimoji="1" lang="ja-JP" altLang="en-US" sz="1200" dirty="0"/>
          </a:p>
        </p:txBody>
      </p:sp>
      <p:sp>
        <p:nvSpPr>
          <p:cNvPr id="4" name="スライド番号プレースホルダー 3"/>
          <p:cNvSpPr>
            <a:spLocks noGrp="1"/>
          </p:cNvSpPr>
          <p:nvPr>
            <p:ph type="sldNum" sz="quarter" idx="10"/>
          </p:nvPr>
        </p:nvSpPr>
        <p:spPr/>
        <p:txBody>
          <a:bodyPr/>
          <a:lstStyle/>
          <a:p>
            <a:fld id="{D2B0E9ED-644D-4032-859D-B59DFA73E67D}" type="slidenum">
              <a:rPr kumimoji="1" lang="ja-JP" altLang="en-US" smtClean="0"/>
              <a:t>17</a:t>
            </a:fld>
            <a:endParaRPr kumimoji="1" lang="ja-JP" altLang="en-US" dirty="0"/>
          </a:p>
        </p:txBody>
      </p:sp>
    </p:spTree>
    <p:extLst>
      <p:ext uri="{BB962C8B-B14F-4D97-AF65-F5344CB8AC3E}">
        <p14:creationId xmlns:p14="http://schemas.microsoft.com/office/powerpoint/2010/main" val="2581745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探している本が見つからない、どんなラベルの番号の本を探していけばいいのかわからないこともあるでしょう。（クリック）</a:t>
            </a:r>
            <a:endParaRPr kumimoji="1" lang="en-US" altLang="ja-JP" dirty="0" smtClean="0"/>
          </a:p>
          <a:p>
            <a:r>
              <a:rPr kumimoji="1" lang="ja-JP" altLang="en-US" dirty="0" smtClean="0"/>
              <a:t>そんなときは、図書館にいる職員、司書に聞いてみてください。司書とは、図書館にいる図書資料を扱う職員のことです。</a:t>
            </a:r>
            <a:endParaRPr kumimoji="1" lang="en-US" altLang="ja-JP" dirty="0" smtClean="0"/>
          </a:p>
          <a:p>
            <a:r>
              <a:rPr kumimoji="1" lang="ja-JP" altLang="en-US" dirty="0" smtClean="0"/>
              <a:t>皆さんの本を探す手伝いをするのが、司書の仕事です。（クリック➡次のページへ）</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2B0E9ED-644D-4032-859D-B59DFA73E67D}" type="slidenum">
              <a:rPr kumimoji="1" lang="ja-JP" altLang="en-US" smtClean="0"/>
              <a:t>18</a:t>
            </a:fld>
            <a:endParaRPr kumimoji="1" lang="ja-JP" altLang="en-US" dirty="0"/>
          </a:p>
        </p:txBody>
      </p:sp>
    </p:spTree>
    <p:extLst>
      <p:ext uri="{BB962C8B-B14F-4D97-AF65-F5344CB8AC3E}">
        <p14:creationId xmlns:p14="http://schemas.microsoft.com/office/powerpoint/2010/main" val="1077938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本の場所や図書館の使い方、その他調べ物の相談に応じることを、図書館の「レファレンス・サービス」といいます。</a:t>
            </a:r>
            <a:endParaRPr kumimoji="1" lang="en-US" altLang="ja-JP" dirty="0" smtClean="0"/>
          </a:p>
          <a:p>
            <a:r>
              <a:rPr kumimoji="1" lang="ja-JP" altLang="en-US" dirty="0" smtClean="0"/>
              <a:t>できるだけ具体的に質問することで、探している本を見つけたり、調べたいことが分かったりします。</a:t>
            </a:r>
            <a:endParaRPr kumimoji="1" lang="en-US" altLang="ja-JP" dirty="0" smtClean="0"/>
          </a:p>
          <a:p>
            <a:r>
              <a:rPr kumimoji="1" lang="ja-JP" altLang="en-US" dirty="0" smtClean="0"/>
              <a:t>（クリック）</a:t>
            </a:r>
            <a:endParaRPr kumimoji="1" lang="en-US" altLang="ja-JP" dirty="0" smtClean="0"/>
          </a:p>
          <a:p>
            <a:r>
              <a:rPr kumimoji="1" lang="ja-JP" altLang="en-US" dirty="0" smtClean="0"/>
              <a:t>（クリック➡次のページへ）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2B0E9ED-644D-4032-859D-B59DFA73E67D}" type="slidenum">
              <a:rPr kumimoji="1" lang="ja-JP" altLang="en-US" smtClean="0"/>
              <a:t>19</a:t>
            </a:fld>
            <a:endParaRPr kumimoji="1" lang="ja-JP" altLang="en-US" dirty="0"/>
          </a:p>
        </p:txBody>
      </p:sp>
    </p:spTree>
    <p:extLst>
      <p:ext uri="{BB962C8B-B14F-4D97-AF65-F5344CB8AC3E}">
        <p14:creationId xmlns:p14="http://schemas.microsoft.com/office/powerpoint/2010/main" val="318504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（クリック）今日の学習のめあては</a:t>
            </a:r>
            <a:endParaRPr kumimoji="1" lang="en-US" altLang="ja-JP" dirty="0" smtClean="0"/>
          </a:p>
          <a:p>
            <a:r>
              <a:rPr kumimoji="1" lang="ja-JP" altLang="en-US" dirty="0" smtClean="0"/>
              <a:t>「図書の分類を理解して、もっと便利に図書館を利用しよう」です。</a:t>
            </a:r>
            <a:endParaRPr kumimoji="1" lang="en-US" altLang="ja-JP" dirty="0" smtClean="0"/>
          </a:p>
          <a:p>
            <a:r>
              <a:rPr kumimoji="1" lang="ja-JP" altLang="en-US" dirty="0" smtClean="0"/>
              <a:t>図書館の本は、あるきまりのもとに分類されています。</a:t>
            </a:r>
            <a:endParaRPr kumimoji="1" lang="en-US" altLang="ja-JP" dirty="0" smtClean="0"/>
          </a:p>
          <a:p>
            <a:r>
              <a:rPr kumimoji="1" lang="ja-JP" altLang="en-US" dirty="0" smtClean="0"/>
              <a:t>この図書の分類を知ると、図書館で資料を探しやすくなります。（クリック➡次ページへ）</a:t>
            </a:r>
            <a:endParaRPr kumimoji="1" lang="ja-JP" altLang="en-US" dirty="0"/>
          </a:p>
        </p:txBody>
      </p:sp>
      <p:sp>
        <p:nvSpPr>
          <p:cNvPr id="4" name="スライド番号プレースホルダー 3"/>
          <p:cNvSpPr>
            <a:spLocks noGrp="1"/>
          </p:cNvSpPr>
          <p:nvPr>
            <p:ph type="sldNum" sz="quarter" idx="10"/>
          </p:nvPr>
        </p:nvSpPr>
        <p:spPr/>
        <p:txBody>
          <a:bodyPr/>
          <a:lstStyle/>
          <a:p>
            <a:fld id="{D2B0E9ED-644D-4032-859D-B59DFA73E67D}" type="slidenum">
              <a:rPr kumimoji="1" lang="ja-JP" altLang="en-US" smtClean="0"/>
              <a:t>2</a:t>
            </a:fld>
            <a:endParaRPr kumimoji="1" lang="ja-JP" altLang="en-US" dirty="0"/>
          </a:p>
        </p:txBody>
      </p:sp>
    </p:spTree>
    <p:extLst>
      <p:ext uri="{BB962C8B-B14F-4D97-AF65-F5344CB8AC3E}">
        <p14:creationId xmlns:p14="http://schemas.microsoft.com/office/powerpoint/2010/main" val="413650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実際に、どんなふうに聞いたらよいか考えていきましょう。</a:t>
            </a:r>
            <a:endParaRPr kumimoji="1" lang="en-US" altLang="ja-JP" dirty="0" smtClean="0"/>
          </a:p>
          <a:p>
            <a:r>
              <a:rPr kumimoji="1" lang="ja-JP" altLang="en-US" dirty="0" smtClean="0"/>
              <a:t>図書館に調べ学習の資料を探しに来たとして、実際に司書に相談するつもりで、どのように司書に聞いたらいいか考えてみてください。</a:t>
            </a:r>
            <a:endParaRPr kumimoji="1" lang="en-US" altLang="ja-JP" dirty="0" smtClean="0"/>
          </a:p>
          <a:p>
            <a:r>
              <a:rPr kumimoji="1" lang="ja-JP" altLang="en-US" dirty="0" smtClean="0"/>
              <a:t>（考えたのちクリック➡次ページへ）</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2B0E9ED-644D-4032-859D-B59DFA73E67D}" type="slidenum">
              <a:rPr kumimoji="1" lang="ja-JP" altLang="en-US" smtClean="0"/>
              <a:t>20</a:t>
            </a:fld>
            <a:endParaRPr kumimoji="1" lang="ja-JP" altLang="en-US" dirty="0"/>
          </a:p>
        </p:txBody>
      </p:sp>
    </p:spTree>
    <p:extLst>
      <p:ext uri="{BB962C8B-B14F-4D97-AF65-F5344CB8AC3E}">
        <p14:creationId xmlns:p14="http://schemas.microsoft.com/office/powerpoint/2010/main" val="1178178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（画像を確認したあとにクリック）</a:t>
            </a:r>
            <a:endParaRPr kumimoji="1" lang="en-US" altLang="ja-JP" dirty="0" smtClean="0"/>
          </a:p>
          <a:p>
            <a:r>
              <a:rPr kumimoji="1" lang="ja-JP" altLang="en-US" dirty="0" smtClean="0"/>
              <a:t>ここに示したのは、質問の仕方の例です。</a:t>
            </a:r>
            <a:endParaRPr kumimoji="1" lang="en-US" altLang="ja-JP" dirty="0" smtClean="0"/>
          </a:p>
          <a:p>
            <a:r>
              <a:rPr kumimoji="1" lang="ja-JP" altLang="en-US" dirty="0" smtClean="0"/>
              <a:t>このように、何の課題で、何について調べているのか、どんなことを詳しく調べたいのかを具体的に伝えられるようにしましょう。</a:t>
            </a:r>
            <a:endParaRPr kumimoji="1" lang="en-US" altLang="ja-JP" dirty="0" smtClean="0"/>
          </a:p>
          <a:p>
            <a:r>
              <a:rPr kumimoji="1" lang="ja-JP" altLang="en-US" dirty="0" smtClean="0"/>
              <a:t>（クリック➡次のページへ）</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2B0E9ED-644D-4032-859D-B59DFA73E67D}" type="slidenum">
              <a:rPr kumimoji="1" lang="ja-JP" altLang="en-US" smtClean="0"/>
              <a:t>21</a:t>
            </a:fld>
            <a:endParaRPr kumimoji="1" lang="ja-JP" altLang="en-US" dirty="0"/>
          </a:p>
        </p:txBody>
      </p:sp>
    </p:spTree>
    <p:extLst>
      <p:ext uri="{BB962C8B-B14F-4D97-AF65-F5344CB8AC3E}">
        <p14:creationId xmlns:p14="http://schemas.microsoft.com/office/powerpoint/2010/main" val="1968313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他にも、仙台市図書館には、たくさんの資料のほか、閲覧室やデータベースなどがあります。</a:t>
            </a:r>
            <a:endParaRPr kumimoji="1" lang="en-US" altLang="ja-JP" dirty="0" smtClean="0"/>
          </a:p>
          <a:p>
            <a:r>
              <a:rPr kumimoji="1" lang="ja-JP" altLang="en-US" dirty="0" smtClean="0"/>
              <a:t>（クリック➡次ページへ）</a:t>
            </a:r>
            <a:endParaRPr kumimoji="1" lang="ja-JP" altLang="en-US" dirty="0"/>
          </a:p>
        </p:txBody>
      </p:sp>
      <p:sp>
        <p:nvSpPr>
          <p:cNvPr id="4" name="スライド番号プレースホルダー 3"/>
          <p:cNvSpPr>
            <a:spLocks noGrp="1"/>
          </p:cNvSpPr>
          <p:nvPr>
            <p:ph type="sldNum" sz="quarter" idx="10"/>
          </p:nvPr>
        </p:nvSpPr>
        <p:spPr/>
        <p:txBody>
          <a:bodyPr/>
          <a:lstStyle/>
          <a:p>
            <a:fld id="{D2B0E9ED-644D-4032-859D-B59DFA73E67D}" type="slidenum">
              <a:rPr kumimoji="1" lang="ja-JP" altLang="en-US" smtClean="0"/>
              <a:t>22</a:t>
            </a:fld>
            <a:endParaRPr kumimoji="1" lang="ja-JP" altLang="en-US" dirty="0"/>
          </a:p>
        </p:txBody>
      </p:sp>
    </p:spTree>
    <p:extLst>
      <p:ext uri="{BB962C8B-B14F-4D97-AF65-F5344CB8AC3E}">
        <p14:creationId xmlns:p14="http://schemas.microsoft.com/office/powerpoint/2010/main" val="3981871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また、おはなし会や工作教室をはじめ、様々なイベントを行っていますので、機会があったら参加してみましょう。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D2B0E9ED-644D-4032-859D-B59DFA73E67D}" type="slidenum">
              <a:rPr kumimoji="1" lang="ja-JP" altLang="en-US" smtClean="0"/>
              <a:t>23</a:t>
            </a:fld>
            <a:endParaRPr kumimoji="1" lang="ja-JP" altLang="en-US" dirty="0"/>
          </a:p>
        </p:txBody>
      </p:sp>
    </p:spTree>
    <p:extLst>
      <p:ext uri="{BB962C8B-B14F-4D97-AF65-F5344CB8AC3E}">
        <p14:creationId xmlns:p14="http://schemas.microsoft.com/office/powerpoint/2010/main" val="3360381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仙台市図書館では、「読書通帳」を配付しています。</a:t>
            </a:r>
            <a:endParaRPr kumimoji="1" lang="en-US" altLang="ja-JP" dirty="0" smtClean="0"/>
          </a:p>
          <a:p>
            <a:r>
              <a:rPr kumimoji="1" lang="ja-JP" altLang="en-US" dirty="0" smtClean="0"/>
              <a:t>読書通帳に読んだ本を書き込んでいくことで、自分の読書記録が残せます。</a:t>
            </a:r>
            <a:endParaRPr kumimoji="1" lang="en-US" altLang="ja-JP" dirty="0" smtClean="0"/>
          </a:p>
          <a:p>
            <a:r>
              <a:rPr kumimoji="1" lang="ja-JP" altLang="en-US" dirty="0" smtClean="0"/>
              <a:t>また、</a:t>
            </a:r>
            <a:r>
              <a:rPr kumimoji="1" lang="en-US" altLang="ja-JP" dirty="0" smtClean="0"/>
              <a:t>1</a:t>
            </a:r>
            <a:r>
              <a:rPr kumimoji="1" lang="ja-JP" altLang="en-US" dirty="0" smtClean="0"/>
              <a:t>冊終わるごとに図書館でシールを差し上げています。シールは一冊ごとに変わっていき、</a:t>
            </a:r>
            <a:r>
              <a:rPr kumimoji="1" lang="en-US" altLang="ja-JP" dirty="0" smtClean="0"/>
              <a:t>10</a:t>
            </a:r>
            <a:r>
              <a:rPr kumimoji="1" lang="ja-JP" altLang="en-US" dirty="0" smtClean="0"/>
              <a:t>冊を超えると「達人シール」になりますので、チャレンジしてみてください。</a:t>
            </a:r>
            <a:endParaRPr kumimoji="1" lang="en-US" altLang="ja-JP" dirty="0" smtClean="0"/>
          </a:p>
          <a:p>
            <a:r>
              <a:rPr kumimoji="1" lang="ja-JP" altLang="en-US" dirty="0" smtClean="0"/>
              <a:t>（クリック➡次ページへ）</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2B0E9ED-644D-4032-859D-B59DFA73E67D}" type="slidenum">
              <a:rPr kumimoji="1" lang="ja-JP" altLang="en-US" smtClean="0"/>
              <a:t>24</a:t>
            </a:fld>
            <a:endParaRPr kumimoji="1" lang="ja-JP" altLang="en-US" dirty="0"/>
          </a:p>
        </p:txBody>
      </p:sp>
    </p:spTree>
    <p:extLst>
      <p:ext uri="{BB962C8B-B14F-4D97-AF65-F5344CB8AC3E}">
        <p14:creationId xmlns:p14="http://schemas.microsoft.com/office/powerpoint/2010/main" val="2459945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さて、今日の振り返りです。</a:t>
            </a:r>
            <a:endParaRPr kumimoji="1" lang="en-US" altLang="ja-JP" dirty="0" smtClean="0"/>
          </a:p>
          <a:p>
            <a:r>
              <a:rPr kumimoji="1" lang="ja-JP" altLang="en-US" dirty="0" smtClean="0"/>
              <a:t>２つの点を振り返りましょう。（クリック）</a:t>
            </a:r>
            <a:endParaRPr kumimoji="1" lang="en-US" altLang="ja-JP" dirty="0" smtClean="0"/>
          </a:p>
          <a:p>
            <a:endParaRPr kumimoji="1" lang="en-US" altLang="ja-JP" dirty="0" smtClean="0"/>
          </a:p>
          <a:p>
            <a:r>
              <a:rPr kumimoji="1" lang="ja-JP" altLang="en-US" dirty="0" smtClean="0"/>
              <a:t>１、図書の分類について理解した。日本十進分類法の</a:t>
            </a:r>
            <a:r>
              <a:rPr kumimoji="1" lang="ja-JP" altLang="en-US" sz="1200" dirty="0" smtClean="0"/>
              <a:t>９つの</a:t>
            </a:r>
            <a:r>
              <a:rPr kumimoji="1" lang="ja-JP" altLang="en-US" sz="1000" dirty="0" smtClean="0"/>
              <a:t>分</a:t>
            </a:r>
            <a:r>
              <a:rPr kumimoji="1" lang="ja-JP" altLang="en-US" dirty="0" smtClean="0"/>
              <a:t>類についてわかりましたか。</a:t>
            </a:r>
            <a:endParaRPr kumimoji="1" lang="en-US" altLang="ja-JP" dirty="0" smtClean="0"/>
          </a:p>
          <a:p>
            <a:r>
              <a:rPr kumimoji="1" lang="ja-JP" altLang="en-US" dirty="0" smtClean="0"/>
              <a:t>　　いっぺんには覚えられないとは思いますが、図書館を利用する時には、ラベルに注目してみましょう。（クリック）</a:t>
            </a:r>
            <a:endParaRPr kumimoji="1" lang="en-US" altLang="ja-JP" dirty="0" smtClean="0"/>
          </a:p>
          <a:p>
            <a:endParaRPr kumimoji="1" lang="en-US" altLang="ja-JP" dirty="0" smtClean="0"/>
          </a:p>
          <a:p>
            <a:r>
              <a:rPr kumimoji="1" lang="ja-JP" altLang="en-US" dirty="0" smtClean="0"/>
              <a:t>２　地域の図書館（仙台市図書館）でどんなことができるかわかりましたか。</a:t>
            </a:r>
            <a:endParaRPr kumimoji="1" lang="en-US" altLang="ja-JP" dirty="0" smtClean="0"/>
          </a:p>
          <a:p>
            <a:r>
              <a:rPr kumimoji="1" lang="ja-JP" altLang="en-US" dirty="0" smtClean="0"/>
              <a:t>　　学校図書館だけでなく、地域の図書館を利用することで、さらに図書館を上手に使えるようになるでしょう。（クリック）</a:t>
            </a:r>
            <a:endParaRPr kumimoji="1" lang="en-US" altLang="ja-JP" dirty="0" smtClean="0"/>
          </a:p>
          <a:p>
            <a:r>
              <a:rPr kumimoji="1" lang="ja-JP" altLang="en-US" dirty="0" smtClean="0"/>
              <a:t>　　（クリック➡次ページ）　　　</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2B0E9ED-644D-4032-859D-B59DFA73E67D}" type="slidenum">
              <a:rPr kumimoji="1" lang="ja-JP" altLang="en-US" smtClean="0"/>
              <a:t>25</a:t>
            </a:fld>
            <a:endParaRPr kumimoji="1" lang="ja-JP" altLang="en-US" dirty="0"/>
          </a:p>
        </p:txBody>
      </p:sp>
    </p:spTree>
    <p:extLst>
      <p:ext uri="{BB962C8B-B14F-4D97-AF65-F5344CB8AC3E}">
        <p14:creationId xmlns:p14="http://schemas.microsoft.com/office/powerpoint/2010/main" val="1671246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仙台市には、図書館のほかにも、調べたり知るのに役立つ施設が多くあります。ぜひ出かけてみましょう。</a:t>
            </a:r>
            <a:endParaRPr kumimoji="1" lang="en-US" altLang="ja-JP" dirty="0" smtClean="0"/>
          </a:p>
          <a:p>
            <a:r>
              <a:rPr kumimoji="1" lang="ja-JP" altLang="en-US" dirty="0" smtClean="0"/>
              <a:t>（クリック➡次ページへ）</a:t>
            </a:r>
            <a:endParaRPr kumimoji="1" lang="ja-JP" altLang="en-US" dirty="0"/>
          </a:p>
        </p:txBody>
      </p:sp>
      <p:sp>
        <p:nvSpPr>
          <p:cNvPr id="4" name="スライド番号プレースホルダー 3"/>
          <p:cNvSpPr>
            <a:spLocks noGrp="1"/>
          </p:cNvSpPr>
          <p:nvPr>
            <p:ph type="sldNum" sz="quarter" idx="10"/>
          </p:nvPr>
        </p:nvSpPr>
        <p:spPr/>
        <p:txBody>
          <a:bodyPr/>
          <a:lstStyle/>
          <a:p>
            <a:fld id="{D2B0E9ED-644D-4032-859D-B59DFA73E67D}" type="slidenum">
              <a:rPr kumimoji="1" lang="ja-JP" altLang="en-US" smtClean="0"/>
              <a:t>26</a:t>
            </a:fld>
            <a:endParaRPr kumimoji="1" lang="ja-JP" altLang="en-US" dirty="0"/>
          </a:p>
        </p:txBody>
      </p:sp>
    </p:spTree>
    <p:extLst>
      <p:ext uri="{BB962C8B-B14F-4D97-AF65-F5344CB8AC3E}">
        <p14:creationId xmlns:p14="http://schemas.microsoft.com/office/powerpoint/2010/main" val="397216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t>こうした施設を利用することで、多くの情報を集めることができたり、新しい発見をしたりすることができます。</a:t>
            </a:r>
            <a:endParaRPr lang="en-US" altLang="ja-JP" sz="1200" dirty="0" smtClean="0"/>
          </a:p>
          <a:p>
            <a:r>
              <a:rPr lang="ja-JP" altLang="en-US" sz="1200" dirty="0" smtClean="0"/>
              <a:t>さまざまな教科の学習や、普段の生活の中でも、積極的に活用しましょう。</a:t>
            </a:r>
            <a:endParaRPr lang="en-US" altLang="ja-JP" sz="1200" dirty="0" smtClean="0"/>
          </a:p>
          <a:p>
            <a:endParaRPr lang="en-US" altLang="ja-JP" sz="1200" dirty="0" smtClean="0"/>
          </a:p>
          <a:p>
            <a:r>
              <a:rPr lang="ja-JP" altLang="en-US" sz="1200" dirty="0" smtClean="0"/>
              <a:t>ここに挙げた施設の中で、行ったことがある施設はありますか。</a:t>
            </a:r>
            <a:endParaRPr lang="en-US" altLang="ja-JP" sz="1200" dirty="0" smtClean="0"/>
          </a:p>
          <a:p>
            <a:r>
              <a:rPr lang="ja-JP" altLang="en-US" sz="1200" dirty="0" smtClean="0"/>
              <a:t>どのようなことを知ったり調べたりするときに役立つか、伝え合ってみましょう。</a:t>
            </a:r>
            <a:endParaRPr lang="en-US" altLang="ja-JP" sz="1200" dirty="0" smtClean="0"/>
          </a:p>
          <a:p>
            <a:endParaRPr lang="en-US" altLang="ja-JP" sz="1200" dirty="0" smtClean="0"/>
          </a:p>
          <a:p>
            <a:r>
              <a:rPr lang="ja-JP" altLang="en-US" sz="1200" dirty="0" smtClean="0"/>
              <a:t>（クリック➡次ページで終了です。）</a:t>
            </a:r>
            <a:endParaRPr lang="en-US" altLang="ja-JP" sz="1200" dirty="0" smtClean="0"/>
          </a:p>
        </p:txBody>
      </p:sp>
      <p:sp>
        <p:nvSpPr>
          <p:cNvPr id="4" name="スライド番号プレースホルダー 3"/>
          <p:cNvSpPr>
            <a:spLocks noGrp="1"/>
          </p:cNvSpPr>
          <p:nvPr>
            <p:ph type="sldNum" sz="quarter" idx="10"/>
          </p:nvPr>
        </p:nvSpPr>
        <p:spPr/>
        <p:txBody>
          <a:bodyPr/>
          <a:lstStyle/>
          <a:p>
            <a:fld id="{D2B0E9ED-644D-4032-859D-B59DFA73E67D}" type="slidenum">
              <a:rPr kumimoji="1" lang="ja-JP" altLang="en-US" smtClean="0"/>
              <a:t>27</a:t>
            </a:fld>
            <a:endParaRPr kumimoji="1" lang="ja-JP" altLang="en-US" dirty="0"/>
          </a:p>
        </p:txBody>
      </p:sp>
    </p:spTree>
    <p:extLst>
      <p:ext uri="{BB962C8B-B14F-4D97-AF65-F5344CB8AC3E}">
        <p14:creationId xmlns:p14="http://schemas.microsoft.com/office/powerpoint/2010/main" val="3849350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今回の学習は、以上です。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図書館を実際に利用することで、分類についても覚えられると思います。</a:t>
            </a:r>
            <a:endParaRPr kumimoji="1" lang="en-US" altLang="ja-JP" dirty="0" smtClean="0"/>
          </a:p>
          <a:p>
            <a:r>
              <a:rPr kumimoji="1" lang="ja-JP" altLang="en-US" dirty="0" smtClean="0"/>
              <a:t>図書館で読みたい本、調べたい本が見つけられるようになってください。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2B0E9ED-644D-4032-859D-B59DFA73E67D}" type="slidenum">
              <a:rPr kumimoji="1" lang="ja-JP" altLang="en-US" smtClean="0"/>
              <a:t>28</a:t>
            </a:fld>
            <a:endParaRPr kumimoji="1" lang="ja-JP" altLang="en-US" dirty="0"/>
          </a:p>
        </p:txBody>
      </p:sp>
    </p:spTree>
    <p:extLst>
      <p:ext uri="{BB962C8B-B14F-4D97-AF65-F5344CB8AC3E}">
        <p14:creationId xmlns:p14="http://schemas.microsoft.com/office/powerpoint/2010/main" val="807896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ところで、図書館ではどんなことができますか。思い出してみてください。</a:t>
            </a:r>
            <a:endParaRPr kumimoji="1" lang="en-US" altLang="ja-JP" dirty="0" smtClean="0"/>
          </a:p>
          <a:p>
            <a:r>
              <a:rPr kumimoji="1" lang="ja-JP" altLang="en-US" dirty="0" smtClean="0"/>
              <a:t>（クリック）</a:t>
            </a:r>
            <a:endParaRPr kumimoji="1" lang="en-US" altLang="ja-JP" dirty="0" smtClean="0"/>
          </a:p>
          <a:p>
            <a:r>
              <a:rPr kumimoji="1" lang="ja-JP" altLang="en-US" dirty="0" smtClean="0"/>
              <a:t>たとえば、</a:t>
            </a:r>
            <a:endParaRPr kumimoji="1" lang="en-US" altLang="ja-JP" dirty="0" smtClean="0"/>
          </a:p>
          <a:p>
            <a:r>
              <a:rPr kumimoji="1" lang="ja-JP" altLang="en-US" dirty="0" smtClean="0"/>
              <a:t>読書を楽しむ、調べ物をする、図や写真を見る、資料を借りる・予約する</a:t>
            </a:r>
            <a:endParaRPr kumimoji="1" lang="en-US" altLang="ja-JP" dirty="0" smtClean="0"/>
          </a:p>
          <a:p>
            <a:r>
              <a:rPr kumimoji="1" lang="ja-JP" altLang="en-US" dirty="0" smtClean="0"/>
              <a:t>ことができますね。</a:t>
            </a:r>
            <a:endParaRPr kumimoji="1" lang="en-US" altLang="ja-JP" dirty="0" smtClean="0"/>
          </a:p>
          <a:p>
            <a:r>
              <a:rPr kumimoji="1" lang="ja-JP" altLang="en-US" dirty="0" smtClean="0"/>
              <a:t>それでは、続いて、図書館でできることを確かめていきましょう。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D2B0E9ED-644D-4032-859D-B59DFA73E67D}" type="slidenum">
              <a:rPr kumimoji="1" lang="ja-JP" altLang="en-US" smtClean="0"/>
              <a:t>3</a:t>
            </a:fld>
            <a:endParaRPr kumimoji="1" lang="ja-JP" altLang="en-US" dirty="0"/>
          </a:p>
        </p:txBody>
      </p:sp>
    </p:spTree>
    <p:extLst>
      <p:ext uri="{BB962C8B-B14F-4D97-AF65-F5344CB8AC3E}">
        <p14:creationId xmlns:p14="http://schemas.microsoft.com/office/powerpoint/2010/main" val="2133446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（クリック）読書を楽しむ、皆さんも休み時間や放課後には、図書室で読書を楽しんでいることでしょう。</a:t>
            </a:r>
            <a:endParaRPr kumimoji="1" lang="en-US" altLang="ja-JP" dirty="0" smtClean="0"/>
          </a:p>
          <a:p>
            <a:r>
              <a:rPr kumimoji="1" lang="ja-JP" altLang="en-US" dirty="0" smtClean="0"/>
              <a:t>図書館には、絵本をはじめ、おはなしや物語、小説、エッセイ、紙芝居など、いろいろな本があります。</a:t>
            </a:r>
            <a:endParaRPr kumimoji="1" lang="en-US" altLang="ja-JP" dirty="0" smtClean="0"/>
          </a:p>
          <a:p>
            <a:r>
              <a:rPr kumimoji="1" lang="ja-JP" altLang="en-US" dirty="0" smtClean="0"/>
              <a:t>（クリック➡次ページへ）</a:t>
            </a:r>
            <a:endParaRPr kumimoji="1" lang="ja-JP" altLang="en-US" dirty="0"/>
          </a:p>
        </p:txBody>
      </p:sp>
      <p:sp>
        <p:nvSpPr>
          <p:cNvPr id="4" name="スライド番号プレースホルダー 3"/>
          <p:cNvSpPr>
            <a:spLocks noGrp="1"/>
          </p:cNvSpPr>
          <p:nvPr>
            <p:ph type="sldNum" sz="quarter" idx="10"/>
          </p:nvPr>
        </p:nvSpPr>
        <p:spPr/>
        <p:txBody>
          <a:bodyPr/>
          <a:lstStyle/>
          <a:p>
            <a:fld id="{D2B0E9ED-644D-4032-859D-B59DFA73E67D}" type="slidenum">
              <a:rPr kumimoji="1" lang="ja-JP" altLang="en-US" smtClean="0"/>
              <a:t>4</a:t>
            </a:fld>
            <a:endParaRPr kumimoji="1" lang="ja-JP" altLang="en-US" dirty="0"/>
          </a:p>
        </p:txBody>
      </p:sp>
    </p:spTree>
    <p:extLst>
      <p:ext uri="{BB962C8B-B14F-4D97-AF65-F5344CB8AC3E}">
        <p14:creationId xmlns:p14="http://schemas.microsoft.com/office/powerpoint/2010/main" val="257120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図書館には、このようにたくさんの本があり、読書が楽しめます。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皆さんは、最近どんな本を読みましたか？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（最近読んだ面白かった本などを紹介したり紹介させたりしてもよい）</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（クリック➡次ページへ）</a:t>
            </a:r>
          </a:p>
          <a:p>
            <a:endParaRPr kumimoji="1" lang="ja-JP" altLang="en-US" dirty="0"/>
          </a:p>
        </p:txBody>
      </p:sp>
      <p:sp>
        <p:nvSpPr>
          <p:cNvPr id="4" name="スライド番号プレースホルダー 3"/>
          <p:cNvSpPr>
            <a:spLocks noGrp="1"/>
          </p:cNvSpPr>
          <p:nvPr>
            <p:ph type="sldNum" sz="quarter" idx="10"/>
          </p:nvPr>
        </p:nvSpPr>
        <p:spPr/>
        <p:txBody>
          <a:bodyPr/>
          <a:lstStyle/>
          <a:p>
            <a:fld id="{D2B0E9ED-644D-4032-859D-B59DFA73E67D}" type="slidenum">
              <a:rPr kumimoji="1" lang="ja-JP" altLang="en-US" smtClean="0"/>
              <a:t>5</a:t>
            </a:fld>
            <a:endParaRPr kumimoji="1" lang="ja-JP" altLang="en-US" dirty="0"/>
          </a:p>
        </p:txBody>
      </p:sp>
    </p:spTree>
    <p:extLst>
      <p:ext uri="{BB962C8B-B14F-4D97-AF65-F5344CB8AC3E}">
        <p14:creationId xmlns:p14="http://schemas.microsoft.com/office/powerpoint/2010/main" val="1068036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（クリック）図や写真が見たい、調べ学習などに使いたいという場合もありますね。</a:t>
            </a:r>
            <a:endParaRPr kumimoji="1" lang="en-US" altLang="ja-JP" dirty="0" smtClean="0"/>
          </a:p>
          <a:p>
            <a:r>
              <a:rPr kumimoji="1" lang="ja-JP" altLang="en-US" dirty="0" smtClean="0"/>
              <a:t>そんな時は、図鑑や写真集が図書館にありますよ。</a:t>
            </a:r>
            <a:endParaRPr kumimoji="1" lang="en-US" altLang="ja-JP" dirty="0" smtClean="0"/>
          </a:p>
          <a:p>
            <a:endParaRPr kumimoji="1" lang="en-US" altLang="ja-JP" dirty="0" smtClean="0"/>
          </a:p>
          <a:p>
            <a:r>
              <a:rPr kumimoji="1" lang="ja-JP" altLang="en-US" dirty="0" smtClean="0"/>
              <a:t>このように、目的によって、読んだり調べたりする資料を探せるように</a:t>
            </a:r>
            <a:endParaRPr kumimoji="1" lang="en-US" altLang="ja-JP" dirty="0" smtClean="0"/>
          </a:p>
          <a:p>
            <a:r>
              <a:rPr kumimoji="1" lang="ja-JP" altLang="en-US" dirty="0" smtClean="0"/>
              <a:t>なるといいですね。</a:t>
            </a:r>
            <a:endParaRPr kumimoji="1" lang="en-US" altLang="ja-JP" dirty="0" smtClean="0"/>
          </a:p>
          <a:p>
            <a:r>
              <a:rPr kumimoji="1" lang="ja-JP" altLang="en-US" dirty="0" smtClean="0"/>
              <a:t>（クリック➡次ページへ）</a:t>
            </a:r>
            <a:endParaRPr kumimoji="1" lang="ja-JP" altLang="en-US" dirty="0"/>
          </a:p>
        </p:txBody>
      </p:sp>
      <p:sp>
        <p:nvSpPr>
          <p:cNvPr id="4" name="スライド番号プレースホルダー 3"/>
          <p:cNvSpPr>
            <a:spLocks noGrp="1"/>
          </p:cNvSpPr>
          <p:nvPr>
            <p:ph type="sldNum" sz="quarter" idx="10"/>
          </p:nvPr>
        </p:nvSpPr>
        <p:spPr/>
        <p:txBody>
          <a:bodyPr/>
          <a:lstStyle/>
          <a:p>
            <a:fld id="{D2B0E9ED-644D-4032-859D-B59DFA73E67D}" type="slidenum">
              <a:rPr kumimoji="1" lang="ja-JP" altLang="en-US" smtClean="0"/>
              <a:t>6</a:t>
            </a:fld>
            <a:endParaRPr kumimoji="1" lang="ja-JP" altLang="en-US" dirty="0"/>
          </a:p>
        </p:txBody>
      </p:sp>
    </p:spTree>
    <p:extLst>
      <p:ext uri="{BB962C8B-B14F-4D97-AF65-F5344CB8AC3E}">
        <p14:creationId xmlns:p14="http://schemas.microsoft.com/office/powerpoint/2010/main" val="1161025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（クリック）調べ物をするときにも、図書館を利用しますね。</a:t>
            </a:r>
            <a:endParaRPr kumimoji="1" lang="en-US" altLang="ja-JP" dirty="0" smtClean="0"/>
          </a:p>
          <a:p>
            <a:r>
              <a:rPr kumimoji="1" lang="ja-JP" altLang="en-US" dirty="0" smtClean="0"/>
              <a:t>新しい情報が知りたいときは、新聞や雑誌などが役に立ちます。</a:t>
            </a:r>
            <a:endParaRPr kumimoji="1" lang="en-US" altLang="ja-JP" dirty="0" smtClean="0"/>
          </a:p>
          <a:p>
            <a:r>
              <a:rPr kumimoji="1" lang="ja-JP" altLang="en-US" dirty="0" smtClean="0"/>
              <a:t>また、歴史的なことが知りたいときは、百科事典や年表、歴史事典などを探してみましょう。</a:t>
            </a:r>
            <a:endParaRPr kumimoji="1" lang="en-US" altLang="ja-JP" dirty="0" smtClean="0"/>
          </a:p>
          <a:p>
            <a:r>
              <a:rPr kumimoji="1" lang="ja-JP" altLang="en-US" dirty="0" smtClean="0"/>
              <a:t>（クリック）</a:t>
            </a:r>
            <a:endParaRPr kumimoji="1" lang="en-US" altLang="ja-JP" dirty="0" smtClean="0"/>
          </a:p>
          <a:p>
            <a:r>
              <a:rPr kumimoji="1" lang="ja-JP" altLang="en-US" dirty="0" smtClean="0"/>
              <a:t>仙台市図書館では、「図書館で調べよう」というリーフレットを配布しています。</a:t>
            </a:r>
            <a:endParaRPr kumimoji="1" lang="en-US" altLang="ja-JP" dirty="0" smtClean="0"/>
          </a:p>
          <a:p>
            <a:r>
              <a:rPr kumimoji="1" lang="ja-JP" altLang="en-US" dirty="0" smtClean="0"/>
              <a:t>ここには、調べ学習を進めるうえでのコツが書かれているので、こちらも</a:t>
            </a:r>
            <a:endParaRPr kumimoji="1" lang="en-US" altLang="ja-JP" dirty="0" smtClean="0"/>
          </a:p>
          <a:p>
            <a:r>
              <a:rPr kumimoji="1" lang="ja-JP" altLang="en-US" dirty="0" smtClean="0"/>
              <a:t>ぜひ、参考にしてください。</a:t>
            </a:r>
            <a:endParaRPr kumimoji="1" lang="en-US" altLang="ja-JP" dirty="0" smtClean="0"/>
          </a:p>
          <a:p>
            <a:r>
              <a:rPr kumimoji="1" lang="ja-JP" altLang="en-US" dirty="0" smtClean="0"/>
              <a:t>（クリック➡次ページへ）</a:t>
            </a:r>
            <a:endParaRPr kumimoji="1" lang="ja-JP" altLang="en-US" dirty="0"/>
          </a:p>
        </p:txBody>
      </p:sp>
      <p:sp>
        <p:nvSpPr>
          <p:cNvPr id="4" name="スライド番号プレースホルダー 3"/>
          <p:cNvSpPr>
            <a:spLocks noGrp="1"/>
          </p:cNvSpPr>
          <p:nvPr>
            <p:ph type="sldNum" sz="quarter" idx="10"/>
          </p:nvPr>
        </p:nvSpPr>
        <p:spPr/>
        <p:txBody>
          <a:bodyPr/>
          <a:lstStyle/>
          <a:p>
            <a:fld id="{D2B0E9ED-644D-4032-859D-B59DFA73E67D}" type="slidenum">
              <a:rPr kumimoji="1" lang="ja-JP" altLang="en-US" smtClean="0"/>
              <a:t>7</a:t>
            </a:fld>
            <a:endParaRPr kumimoji="1" lang="ja-JP" altLang="en-US" dirty="0"/>
          </a:p>
        </p:txBody>
      </p:sp>
    </p:spTree>
    <p:extLst>
      <p:ext uri="{BB962C8B-B14F-4D97-AF65-F5344CB8AC3E}">
        <p14:creationId xmlns:p14="http://schemas.microsoft.com/office/powerpoint/2010/main" val="2683320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それでは、本はどのように探したらいいのでしょう。</a:t>
            </a:r>
            <a:endParaRPr kumimoji="1" lang="en-US" altLang="ja-JP" dirty="0" smtClean="0"/>
          </a:p>
          <a:p>
            <a:r>
              <a:rPr kumimoji="1" lang="ja-JP" altLang="en-US" dirty="0" smtClean="0"/>
              <a:t>（クリック）実は、図書館の本には、ラベルが貼ってあります。</a:t>
            </a:r>
            <a:endParaRPr kumimoji="1" lang="en-US" altLang="ja-JP" dirty="0" smtClean="0"/>
          </a:p>
          <a:p>
            <a:r>
              <a:rPr kumimoji="1" lang="ja-JP" altLang="en-US" dirty="0" smtClean="0"/>
              <a:t>このラベルに注目してみると、本を効果的に探せるようになるのです。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2B0E9ED-644D-4032-859D-B59DFA73E67D}" type="slidenum">
              <a:rPr kumimoji="1" lang="ja-JP" altLang="en-US" smtClean="0"/>
              <a:t>8</a:t>
            </a:fld>
            <a:endParaRPr kumimoji="1" lang="ja-JP" altLang="en-US" dirty="0"/>
          </a:p>
        </p:txBody>
      </p:sp>
    </p:spTree>
    <p:extLst>
      <p:ext uri="{BB962C8B-B14F-4D97-AF65-F5344CB8AC3E}">
        <p14:creationId xmlns:p14="http://schemas.microsoft.com/office/powerpoint/2010/main" val="4180571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図書館の本は、日本十進分類法によって分類されています。</a:t>
            </a:r>
            <a:endParaRPr kumimoji="1" lang="en-US" altLang="ja-JP" dirty="0" smtClean="0"/>
          </a:p>
          <a:p>
            <a:r>
              <a:rPr kumimoji="1" lang="ja-JP" altLang="en-US" dirty="0" smtClean="0"/>
              <a:t>ちょっと難しい名前ですが、本の内容によって９つの分野に分けています。</a:t>
            </a:r>
            <a:endParaRPr kumimoji="1" lang="en-US" altLang="ja-JP" dirty="0" smtClean="0"/>
          </a:p>
          <a:p>
            <a:r>
              <a:rPr kumimoji="1" lang="ja-JP" altLang="en-US" dirty="0" smtClean="0"/>
              <a:t>よく見てください。</a:t>
            </a:r>
            <a:endParaRPr kumimoji="1" lang="en-US" altLang="ja-JP" dirty="0" smtClean="0"/>
          </a:p>
          <a:p>
            <a:r>
              <a:rPr kumimoji="1" lang="ja-JP" altLang="en-US" dirty="0" smtClean="0"/>
              <a:t>（クリック）</a:t>
            </a:r>
            <a:endParaRPr kumimoji="1" lang="en-US" altLang="ja-JP" dirty="0" smtClean="0"/>
          </a:p>
          <a:p>
            <a:r>
              <a:rPr kumimoji="1" lang="ja-JP" altLang="en-US" dirty="0" smtClean="0"/>
              <a:t>さて、２・３はどんな教科と関連があるかわかりますか？</a:t>
            </a:r>
            <a:endParaRPr kumimoji="1" lang="en-US" altLang="ja-JP" dirty="0" smtClean="0"/>
          </a:p>
          <a:p>
            <a:r>
              <a:rPr kumimoji="1" lang="ja-JP" altLang="en-US" dirty="0" smtClean="0"/>
              <a:t>（クリック➡次ページへ）</a:t>
            </a:r>
            <a:endParaRPr kumimoji="1" lang="ja-JP" altLang="en-US" dirty="0"/>
          </a:p>
        </p:txBody>
      </p:sp>
      <p:sp>
        <p:nvSpPr>
          <p:cNvPr id="4" name="スライド番号プレースホルダー 3"/>
          <p:cNvSpPr>
            <a:spLocks noGrp="1"/>
          </p:cNvSpPr>
          <p:nvPr>
            <p:ph type="sldNum" sz="quarter" idx="10"/>
          </p:nvPr>
        </p:nvSpPr>
        <p:spPr/>
        <p:txBody>
          <a:bodyPr/>
          <a:lstStyle/>
          <a:p>
            <a:fld id="{D2B0E9ED-644D-4032-859D-B59DFA73E67D}" type="slidenum">
              <a:rPr kumimoji="1" lang="ja-JP" altLang="en-US" smtClean="0"/>
              <a:t>9</a:t>
            </a:fld>
            <a:endParaRPr kumimoji="1" lang="ja-JP" altLang="en-US" dirty="0"/>
          </a:p>
        </p:txBody>
      </p:sp>
    </p:spTree>
    <p:extLst>
      <p:ext uri="{BB962C8B-B14F-4D97-AF65-F5344CB8AC3E}">
        <p14:creationId xmlns:p14="http://schemas.microsoft.com/office/powerpoint/2010/main" val="2981990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BFBDDD2-9FBB-4606-A8E2-9D1846982E8A}" type="datetimeFigureOut">
              <a:rPr kumimoji="1" lang="ja-JP" altLang="en-US" smtClean="0"/>
              <a:t>2020/8/16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1585590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BFBDDD2-9FBB-4606-A8E2-9D1846982E8A}" type="datetimeFigureOut">
              <a:rPr kumimoji="1" lang="ja-JP" altLang="en-US" smtClean="0"/>
              <a:t>2020/8/16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428502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BFBDDD2-9FBB-4606-A8E2-9D1846982E8A}" type="datetimeFigureOut">
              <a:rPr kumimoji="1" lang="ja-JP" altLang="en-US" smtClean="0"/>
              <a:t>2020/8/16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D3E6ECF-98F8-4D89-B01E-128D15651323}" type="slidenum">
              <a:rPr kumimoji="1" lang="ja-JP" altLang="en-US" smtClean="0"/>
              <a:t>‹#›</a:t>
            </a:fld>
            <a:endParaRPr kumimoji="1" lang="ja-JP" alt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88305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6BFBDDD2-9FBB-4606-A8E2-9D1846982E8A}" type="datetimeFigureOut">
              <a:rPr kumimoji="1" lang="ja-JP" altLang="en-US" smtClean="0"/>
              <a:t>2020/8/16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217437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6BFBDDD2-9FBB-4606-A8E2-9D1846982E8A}" type="datetimeFigureOut">
              <a:rPr kumimoji="1" lang="ja-JP" altLang="en-US" smtClean="0"/>
              <a:t>2020/8/16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D3E6ECF-98F8-4D89-B01E-128D15651323}" type="slidenum">
              <a:rPr kumimoji="1" lang="ja-JP" altLang="en-US" smtClean="0"/>
              <a:t>‹#›</a:t>
            </a:fld>
            <a:endParaRPr kumimoji="1" lang="ja-JP" alt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64121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6BFBDDD2-9FBB-4606-A8E2-9D1846982E8A}" type="datetimeFigureOut">
              <a:rPr kumimoji="1" lang="ja-JP" altLang="en-US" smtClean="0"/>
              <a:t>2020/8/16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4193020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BFBDDD2-9FBB-4606-A8E2-9D1846982E8A}" type="datetimeFigureOut">
              <a:rPr kumimoji="1" lang="ja-JP" altLang="en-US" smtClean="0"/>
              <a:t>2020/8/16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2527105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BFBDDD2-9FBB-4606-A8E2-9D1846982E8A}" type="datetimeFigureOut">
              <a:rPr kumimoji="1" lang="ja-JP" altLang="en-US" smtClean="0"/>
              <a:t>2020/8/16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262043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BFBDDD2-9FBB-4606-A8E2-9D1846982E8A}" type="datetimeFigureOut">
              <a:rPr kumimoji="1" lang="ja-JP" altLang="en-US" smtClean="0"/>
              <a:t>2020/8/16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1028490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BFBDDD2-9FBB-4606-A8E2-9D1846982E8A}" type="datetimeFigureOut">
              <a:rPr kumimoji="1" lang="ja-JP" altLang="en-US" smtClean="0"/>
              <a:t>2020/8/16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1518215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BFBDDD2-9FBB-4606-A8E2-9D1846982E8A}" type="datetimeFigureOut">
              <a:rPr kumimoji="1" lang="ja-JP" altLang="en-US" smtClean="0"/>
              <a:t>2020/8/16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2571988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6BFBDDD2-9FBB-4606-A8E2-9D1846982E8A}" type="datetimeFigureOut">
              <a:rPr kumimoji="1" lang="ja-JP" altLang="en-US" smtClean="0"/>
              <a:t>2020/8/16</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324427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BFBDDD2-9FBB-4606-A8E2-9D1846982E8A}" type="datetimeFigureOut">
              <a:rPr kumimoji="1" lang="ja-JP" altLang="en-US" smtClean="0"/>
              <a:t>2020/8/16</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227734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BDDD2-9FBB-4606-A8E2-9D1846982E8A}" type="datetimeFigureOut">
              <a:rPr kumimoji="1" lang="ja-JP" altLang="en-US" smtClean="0"/>
              <a:t>2020/8/16</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3815999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BFBDDD2-9FBB-4606-A8E2-9D1846982E8A}" type="datetimeFigureOut">
              <a:rPr kumimoji="1" lang="ja-JP" altLang="en-US" smtClean="0"/>
              <a:t>2020/8/16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3137332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smtClean="0"/>
              <a:t>図を追加</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BFBDDD2-9FBB-4606-A8E2-9D1846982E8A}" type="datetimeFigureOut">
              <a:rPr kumimoji="1" lang="ja-JP" altLang="en-US" smtClean="0"/>
              <a:t>2020/8/16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3768380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BFBDDD2-9FBB-4606-A8E2-9D1846982E8A}" type="datetimeFigureOut">
              <a:rPr kumimoji="1" lang="ja-JP" altLang="en-US" smtClean="0"/>
              <a:t>2020/8/16</a:t>
            </a:fld>
            <a:endParaRPr kumimoji="1" lang="ja-JP" alt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D3E6ECF-98F8-4D89-B01E-128D15651323}" type="slidenum">
              <a:rPr kumimoji="1" lang="ja-JP" altLang="en-US" smtClean="0"/>
              <a:t>‹#›</a:t>
            </a:fld>
            <a:endParaRPr kumimoji="1" lang="ja-JP" altLang="en-US" dirty="0"/>
          </a:p>
        </p:txBody>
      </p:sp>
    </p:spTree>
    <p:extLst>
      <p:ext uri="{BB962C8B-B14F-4D97-AF65-F5344CB8AC3E}">
        <p14:creationId xmlns:p14="http://schemas.microsoft.com/office/powerpoint/2010/main" val="3362045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llustrain.com/?p=20486"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llustrain.com/?p=20486"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hyperlink" Target="https://illustrain.com/?p=20486"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https://illustrain.com/?p=20486"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1.jfif"/><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illustrain.com/?p=14253"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4.bp.blogspot.com/-toaP1vMGZAM/UNbkIddJNqI/AAAAAAAAJTk/MeuaawYOaLw/s1600/mark_question.png" TargetMode="External"/><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2.bp.blogspot.com/-QpIzYIhX_R0/VrN1H-ENQYI/AAAAAAAA3xU/v8lJEBoRMGA/s800/denkyuu_on.png" TargetMode="External"/><Relationship Id="rId10" Type="http://schemas.microsoft.com/office/2007/relationships/hdphoto" Target="../media/hdphoto1.wdp"/><Relationship Id="rId4" Type="http://schemas.openxmlformats.org/officeDocument/2006/relationships/image" Target="../media/image25.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4.bp.blogspot.com/-toaP1vMGZAM/UNbkIddJNqI/AAAAAAAAJTk/MeuaawYOaLw/s1600/mark_question.png" TargetMode="External"/><Relationship Id="rId7"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2.bp.blogspot.com/-QpIzYIhX_R0/VrN1H-ENQYI/AAAAAAAA3xU/v8lJEBoRMGA/s800/denkyuu_on.png" TargetMode="External"/><Relationship Id="rId4" Type="http://schemas.openxmlformats.org/officeDocument/2006/relationships/image" Target="../media/image25.png"/><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8" Type="http://schemas.openxmlformats.org/officeDocument/2006/relationships/image" Target="../media/image42.jfif"/><Relationship Id="rId3" Type="http://schemas.openxmlformats.org/officeDocument/2006/relationships/image" Target="../media/image37.jfif"/><Relationship Id="rId7" Type="http://schemas.openxmlformats.org/officeDocument/2006/relationships/image" Target="../media/image41.jfi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0.jfif"/><Relationship Id="rId5" Type="http://schemas.openxmlformats.org/officeDocument/2006/relationships/image" Target="../media/image39.jpeg"/><Relationship Id="rId4" Type="http://schemas.openxmlformats.org/officeDocument/2006/relationships/image" Target="../media/image38.jfif"/></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6.jfi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fif"/><Relationship Id="rId4" Type="http://schemas.openxmlformats.org/officeDocument/2006/relationships/image" Target="../media/image9.jfif"/></Relationships>
</file>

<file path=ppt/slides/_rels/slide6.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illustrain.com/?p=20486"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s://illustrain.com/?p=2048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89211" y="2834090"/>
            <a:ext cx="8915399" cy="2262781"/>
          </a:xfrm>
        </p:spPr>
        <p:txBody>
          <a:bodyPr/>
          <a:lstStyle/>
          <a:p>
            <a:r>
              <a:rPr kumimoji="1" lang="ja-JP" altLang="en-US" dirty="0" smtClean="0"/>
              <a:t>図書館へ行こう</a:t>
            </a:r>
            <a:endParaRPr kumimoji="1" lang="ja-JP" altLang="en-US" dirty="0"/>
          </a:p>
        </p:txBody>
      </p:sp>
      <p:sp>
        <p:nvSpPr>
          <p:cNvPr id="3" name="サブタイトル 2"/>
          <p:cNvSpPr>
            <a:spLocks noGrp="1"/>
          </p:cNvSpPr>
          <p:nvPr>
            <p:ph type="subTitle" idx="1"/>
          </p:nvPr>
        </p:nvSpPr>
        <p:spPr>
          <a:xfrm>
            <a:off x="2589210" y="5096871"/>
            <a:ext cx="8915399" cy="1619239"/>
          </a:xfrm>
        </p:spPr>
        <p:txBody>
          <a:bodyPr>
            <a:normAutofit/>
          </a:bodyPr>
          <a:lstStyle/>
          <a:p>
            <a:r>
              <a:rPr kumimoji="1" lang="ja-JP" altLang="en-US" dirty="0" smtClean="0"/>
              <a:t>小学校国語　</a:t>
            </a:r>
            <a:r>
              <a:rPr lang="ja-JP" altLang="en-US" dirty="0" smtClean="0"/>
              <a:t>６学年</a:t>
            </a:r>
            <a:r>
              <a:rPr kumimoji="1" lang="ja-JP" altLang="en-US" dirty="0" smtClean="0"/>
              <a:t>「図書館へ行こう」学習支援資料</a:t>
            </a:r>
            <a:endParaRPr kumimoji="1" lang="en-US" altLang="ja-JP" dirty="0" smtClean="0"/>
          </a:p>
          <a:p>
            <a:endParaRPr lang="en-US" altLang="ja-JP" dirty="0"/>
          </a:p>
          <a:p>
            <a:endParaRPr kumimoji="1" lang="en-US" altLang="ja-JP" dirty="0" smtClean="0"/>
          </a:p>
          <a:p>
            <a:r>
              <a:rPr kumimoji="1" lang="ja-JP" altLang="en-US" dirty="0" smtClean="0"/>
              <a:t>　　　　　　　　　　　　　　　　　　　　　　　　仙台市図書館　学校連携事業</a:t>
            </a:r>
            <a:endParaRPr kumimoji="1" lang="ja-JP" altLang="en-US" dirty="0"/>
          </a:p>
        </p:txBody>
      </p:sp>
      <p:pic>
        <p:nvPicPr>
          <p:cNvPr id="4" name="図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3479" y="192663"/>
            <a:ext cx="10522656" cy="3489132"/>
          </a:xfrm>
          <a:prstGeom prst="rect">
            <a:avLst/>
          </a:prstGeom>
        </p:spPr>
      </p:pic>
    </p:spTree>
    <p:extLst>
      <p:ext uri="{BB962C8B-B14F-4D97-AF65-F5344CB8AC3E}">
        <p14:creationId xmlns:p14="http://schemas.microsoft.com/office/powerpoint/2010/main" val="1221204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9827" y="1754189"/>
            <a:ext cx="5106757" cy="852358"/>
          </a:xfrm>
        </p:spPr>
        <p:txBody>
          <a:bodyPr>
            <a:normAutofit fontScale="90000"/>
          </a:bodyPr>
          <a:lstStyle/>
          <a:p>
            <a:r>
              <a:rPr lang="ja-JP" altLang="en-US" dirty="0" smtClean="0">
                <a:solidFill>
                  <a:srgbClr val="0070C0"/>
                </a:solidFill>
                <a:effectLst>
                  <a:outerShdw blurRad="38100" dist="38100" dir="2700000" algn="tl">
                    <a:srgbClr val="000000">
                      <a:alpha val="43137"/>
                    </a:srgbClr>
                  </a:outerShdw>
                </a:effectLst>
              </a:rPr>
              <a:t>日本十進分類法（ＮＤＣ）</a:t>
            </a:r>
            <a:endParaRPr kumimoji="1" lang="ja-JP" altLang="en-US" dirty="0">
              <a:solidFill>
                <a:srgbClr val="0070C0"/>
              </a:solidFill>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1072524" y="2666857"/>
            <a:ext cx="5118090" cy="4588545"/>
          </a:xfrm>
        </p:spPr>
        <p:txBody>
          <a:bodyPr>
            <a:noAutofit/>
          </a:bodyPr>
          <a:lstStyle/>
          <a:p>
            <a:r>
              <a:rPr kumimoji="1" lang="ja-JP" altLang="en-US" sz="3200" b="1" dirty="0" smtClean="0"/>
              <a:t>０</a:t>
            </a:r>
            <a:r>
              <a:rPr kumimoji="1" lang="ja-JP" altLang="en-US" sz="3200" dirty="0" smtClean="0"/>
              <a:t>　総記・百科事典など</a:t>
            </a:r>
            <a:endParaRPr kumimoji="1" lang="en-US" altLang="ja-JP" sz="3200" dirty="0" smtClean="0"/>
          </a:p>
          <a:p>
            <a:r>
              <a:rPr lang="ja-JP" altLang="en-US" sz="3200" b="1" dirty="0" smtClean="0"/>
              <a:t>１</a:t>
            </a:r>
            <a:r>
              <a:rPr lang="ja-JP" altLang="en-US" sz="3200" dirty="0" smtClean="0"/>
              <a:t>　哲学・道徳・宗教</a:t>
            </a:r>
            <a:endParaRPr lang="en-US" altLang="ja-JP" sz="3200" dirty="0" smtClean="0"/>
          </a:p>
          <a:p>
            <a:r>
              <a:rPr lang="ja-JP" altLang="en-US" sz="3200" b="1" dirty="0" smtClean="0"/>
              <a:t>２</a:t>
            </a:r>
            <a:r>
              <a:rPr lang="ja-JP" altLang="en-US" sz="3200" dirty="0" smtClean="0"/>
              <a:t>　歴史・地理・伝記</a:t>
            </a:r>
            <a:endParaRPr lang="en-US" altLang="ja-JP" sz="3200" dirty="0" smtClean="0"/>
          </a:p>
          <a:p>
            <a:r>
              <a:rPr lang="ja-JP" altLang="en-US" sz="3200" b="1" dirty="0" smtClean="0"/>
              <a:t>３</a:t>
            </a:r>
            <a:r>
              <a:rPr lang="ja-JP" altLang="en-US" sz="3200" dirty="0" smtClean="0"/>
              <a:t>　</a:t>
            </a:r>
            <a:r>
              <a:rPr kumimoji="1" lang="ja-JP" altLang="en-US" sz="3200" dirty="0" smtClean="0"/>
              <a:t>社会科学</a:t>
            </a:r>
            <a:endParaRPr kumimoji="1" lang="en-US" altLang="ja-JP" sz="3200" dirty="0" smtClean="0"/>
          </a:p>
          <a:p>
            <a:r>
              <a:rPr kumimoji="1" lang="ja-JP" altLang="en-US" sz="3200" b="1" dirty="0" smtClean="0"/>
              <a:t>４</a:t>
            </a:r>
            <a:r>
              <a:rPr kumimoji="1" lang="ja-JP" altLang="en-US" sz="3200" dirty="0" smtClean="0"/>
              <a:t>　自然科学</a:t>
            </a:r>
            <a:endParaRPr kumimoji="1" lang="en-US" altLang="ja-JP" sz="3200" dirty="0" smtClean="0"/>
          </a:p>
        </p:txBody>
      </p:sp>
      <p:pic>
        <p:nvPicPr>
          <p:cNvPr id="6" name="図 5" descr="立てられた本">
            <a:hlinkClick r:id="rId3" tooltip="&quot;立てられた本&quo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10009472" y="4830655"/>
            <a:ext cx="2000948" cy="1410631"/>
          </a:xfrm>
          <a:prstGeom prst="rect">
            <a:avLst/>
          </a:prstGeom>
          <a:noFill/>
          <a:ln>
            <a:noFill/>
          </a:ln>
        </p:spPr>
      </p:pic>
      <p:sp>
        <p:nvSpPr>
          <p:cNvPr id="8" name="角丸四角形 7"/>
          <p:cNvSpPr/>
          <p:nvPr/>
        </p:nvSpPr>
        <p:spPr>
          <a:xfrm>
            <a:off x="10514358" y="5889438"/>
            <a:ext cx="254000" cy="107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13" name="タイトル 1"/>
          <p:cNvSpPr txBox="1">
            <a:spLocks/>
          </p:cNvSpPr>
          <p:nvPr/>
        </p:nvSpPr>
        <p:spPr>
          <a:xfrm>
            <a:off x="1633736" y="623548"/>
            <a:ext cx="5429699"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latin typeface="HGS創英角ｺﾞｼｯｸUB" panose="020B0900000000000000" pitchFamily="50" charset="-128"/>
                <a:ea typeface="HGS創英角ｺﾞｼｯｸUB" panose="020B0900000000000000" pitchFamily="50" charset="-128"/>
              </a:rPr>
              <a:t>本の分類を知ろう</a:t>
            </a:r>
            <a:endParaRPr lang="ja-JP" altLang="en-US" dirty="0">
              <a:latin typeface="HGS創英角ｺﾞｼｯｸUB" panose="020B0900000000000000" pitchFamily="50" charset="-128"/>
              <a:ea typeface="HGS創英角ｺﾞｼｯｸUB" panose="020B0900000000000000" pitchFamily="50" charset="-128"/>
            </a:endParaRPr>
          </a:p>
        </p:txBody>
      </p:sp>
      <p:sp>
        <p:nvSpPr>
          <p:cNvPr id="12" name="コンテンツ プレースホルダー 2"/>
          <p:cNvSpPr txBox="1">
            <a:spLocks/>
          </p:cNvSpPr>
          <p:nvPr/>
        </p:nvSpPr>
        <p:spPr>
          <a:xfrm>
            <a:off x="6668696" y="1904438"/>
            <a:ext cx="5819806" cy="458854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3600" b="1" dirty="0" smtClean="0"/>
              <a:t>５</a:t>
            </a:r>
            <a:r>
              <a:rPr lang="ja-JP" altLang="en-US" sz="3600" dirty="0" smtClean="0"/>
              <a:t>　技術・工業・家庭</a:t>
            </a:r>
            <a:endParaRPr lang="en-US" altLang="ja-JP" sz="3600" dirty="0" smtClean="0"/>
          </a:p>
          <a:p>
            <a:r>
              <a:rPr lang="ja-JP" altLang="en-US" sz="3600" b="1" dirty="0" smtClean="0"/>
              <a:t>６</a:t>
            </a:r>
            <a:r>
              <a:rPr lang="ja-JP" altLang="en-US" sz="3600" dirty="0" smtClean="0"/>
              <a:t>　産業・交通・通信</a:t>
            </a:r>
            <a:endParaRPr lang="en-US" altLang="ja-JP" sz="3600" dirty="0" smtClean="0"/>
          </a:p>
          <a:p>
            <a:r>
              <a:rPr lang="ja-JP" altLang="en-US" sz="3600" b="1" dirty="0" smtClean="0"/>
              <a:t>７</a:t>
            </a:r>
            <a:r>
              <a:rPr lang="ja-JP" altLang="en-US" sz="3600" dirty="0" smtClean="0"/>
              <a:t>　芸術・体育</a:t>
            </a:r>
            <a:endParaRPr lang="en-US" altLang="ja-JP" sz="3600" dirty="0" smtClean="0"/>
          </a:p>
          <a:p>
            <a:r>
              <a:rPr lang="ja-JP" altLang="en-US" sz="3600" b="1" dirty="0" smtClean="0"/>
              <a:t>８</a:t>
            </a:r>
            <a:r>
              <a:rPr lang="ja-JP" altLang="en-US" sz="3600" dirty="0" smtClean="0"/>
              <a:t>　言語</a:t>
            </a:r>
            <a:endParaRPr lang="en-US" altLang="ja-JP" sz="3600" dirty="0" smtClean="0"/>
          </a:p>
          <a:p>
            <a:r>
              <a:rPr lang="ja-JP" altLang="en-US" sz="3600" b="1" dirty="0" smtClean="0"/>
              <a:t>９</a:t>
            </a:r>
            <a:r>
              <a:rPr lang="ja-JP" altLang="en-US" sz="3600" dirty="0" smtClean="0"/>
              <a:t>　文学</a:t>
            </a:r>
            <a:endParaRPr lang="ja-JP" altLang="en-US" sz="3600" dirty="0"/>
          </a:p>
        </p:txBody>
      </p:sp>
      <p:sp>
        <p:nvSpPr>
          <p:cNvPr id="9" name="角丸四角形吹き出し 8"/>
          <p:cNvSpPr/>
          <p:nvPr/>
        </p:nvSpPr>
        <p:spPr>
          <a:xfrm>
            <a:off x="5621658" y="197702"/>
            <a:ext cx="3867462" cy="1433417"/>
          </a:xfrm>
          <a:prstGeom prst="wedgeRoundRectCallout">
            <a:avLst>
              <a:gd name="adj1" fmla="val -51557"/>
              <a:gd name="adj2" fmla="val 104615"/>
              <a:gd name="adj3" fmla="val 16667"/>
            </a:avLst>
          </a:prstGeom>
          <a:ln w="28575"/>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dirty="0">
                <a:effectLst/>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p:txBody>
      </p:sp>
      <p:sp>
        <p:nvSpPr>
          <p:cNvPr id="10" name="テキスト ボックス 2"/>
          <p:cNvSpPr txBox="1">
            <a:spLocks noChangeArrowheads="1"/>
          </p:cNvSpPr>
          <p:nvPr/>
        </p:nvSpPr>
        <p:spPr bwMode="auto">
          <a:xfrm>
            <a:off x="5776585" y="355786"/>
            <a:ext cx="3557607" cy="111724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indent="90170" algn="just">
              <a:spcAft>
                <a:spcPts val="0"/>
              </a:spcAft>
            </a:pPr>
            <a:r>
              <a:rPr lang="ja-JP" altLang="en-US" sz="2000" kern="100" dirty="0" smtClean="0">
                <a:effectLst/>
                <a:latin typeface="+mn-ea"/>
                <a:cs typeface="Times New Roman" panose="02020603050405020304" pitchFamily="18" charset="0"/>
              </a:rPr>
              <a:t>「２」・「３」には、</a:t>
            </a:r>
            <a:endParaRPr lang="en-US" altLang="ja-JP" sz="2000" kern="100" dirty="0" smtClean="0">
              <a:effectLst/>
              <a:latin typeface="+mn-ea"/>
              <a:cs typeface="Times New Roman" panose="02020603050405020304" pitchFamily="18" charset="0"/>
            </a:endParaRPr>
          </a:p>
          <a:p>
            <a:pPr indent="90170" algn="just">
              <a:spcAft>
                <a:spcPts val="0"/>
              </a:spcAft>
            </a:pPr>
            <a:r>
              <a:rPr lang="ja-JP" altLang="en-US" sz="2000" kern="100" dirty="0" smtClean="0">
                <a:latin typeface="+mn-ea"/>
                <a:cs typeface="Times New Roman" panose="02020603050405020304" pitchFamily="18" charset="0"/>
              </a:rPr>
              <a:t>教科の</a:t>
            </a:r>
            <a:r>
              <a:rPr lang="ja-JP" altLang="en-US" sz="2000" b="1" kern="100" dirty="0" smtClean="0">
                <a:solidFill>
                  <a:srgbClr val="FF0000"/>
                </a:solidFill>
                <a:latin typeface="+mn-ea"/>
                <a:cs typeface="Times New Roman" panose="02020603050405020304" pitchFamily="18" charset="0"/>
              </a:rPr>
              <a:t>「</a:t>
            </a:r>
            <a:r>
              <a:rPr lang="ja-JP" altLang="en-US" sz="2000" b="1" kern="100" dirty="0" smtClean="0">
                <a:solidFill>
                  <a:srgbClr val="FF0000"/>
                </a:solidFill>
                <a:effectLst/>
                <a:latin typeface="+mn-ea"/>
                <a:cs typeface="Times New Roman" panose="02020603050405020304" pitchFamily="18" charset="0"/>
              </a:rPr>
              <a:t>社会」</a:t>
            </a:r>
            <a:r>
              <a:rPr lang="ja-JP" altLang="en-US" sz="2000" kern="100" dirty="0" smtClean="0">
                <a:effectLst/>
                <a:latin typeface="+mn-ea"/>
                <a:cs typeface="Times New Roman" panose="02020603050405020304" pitchFamily="18" charset="0"/>
              </a:rPr>
              <a:t>に関係する　</a:t>
            </a:r>
            <a:endParaRPr lang="en-US" altLang="ja-JP" sz="2000" kern="100" dirty="0" smtClean="0">
              <a:effectLst/>
              <a:latin typeface="+mn-ea"/>
              <a:cs typeface="Times New Roman" panose="02020603050405020304" pitchFamily="18" charset="0"/>
            </a:endParaRPr>
          </a:p>
          <a:p>
            <a:pPr indent="90170" algn="just">
              <a:spcAft>
                <a:spcPts val="0"/>
              </a:spcAft>
            </a:pPr>
            <a:r>
              <a:rPr lang="ja-JP" altLang="en-US" sz="2000" kern="100" dirty="0" smtClean="0">
                <a:effectLst/>
                <a:latin typeface="+mn-ea"/>
                <a:cs typeface="Times New Roman" panose="02020603050405020304" pitchFamily="18" charset="0"/>
              </a:rPr>
              <a:t>内容が書かれています。</a:t>
            </a:r>
            <a:endParaRPr lang="ja-JP" sz="2000" kern="100" dirty="0">
              <a:effectLst/>
              <a:latin typeface="+mn-ea"/>
              <a:cs typeface="Times New Roman" panose="02020603050405020304" pitchFamily="18" charset="0"/>
            </a:endParaRPr>
          </a:p>
        </p:txBody>
      </p:sp>
      <p:sp>
        <p:nvSpPr>
          <p:cNvPr id="11" name="角丸四角形吹き出し 10"/>
          <p:cNvSpPr/>
          <p:nvPr/>
        </p:nvSpPr>
        <p:spPr>
          <a:xfrm>
            <a:off x="5466730" y="5226704"/>
            <a:ext cx="3867462" cy="1433417"/>
          </a:xfrm>
          <a:prstGeom prst="wedgeRoundRectCallout">
            <a:avLst>
              <a:gd name="adj1" fmla="val -78919"/>
              <a:gd name="adj2" fmla="val -41668"/>
              <a:gd name="adj3" fmla="val 16667"/>
            </a:avLst>
          </a:prstGeom>
          <a:ln w="28575"/>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dirty="0">
                <a:effectLst/>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p:txBody>
      </p:sp>
      <p:sp>
        <p:nvSpPr>
          <p:cNvPr id="15" name="テキスト ボックス 2"/>
          <p:cNvSpPr txBox="1">
            <a:spLocks noChangeArrowheads="1"/>
          </p:cNvSpPr>
          <p:nvPr/>
        </p:nvSpPr>
        <p:spPr bwMode="auto">
          <a:xfrm>
            <a:off x="5665619" y="5375736"/>
            <a:ext cx="3525217" cy="111724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indent="90170" algn="just">
              <a:spcAft>
                <a:spcPts val="0"/>
              </a:spcAft>
            </a:pPr>
            <a:r>
              <a:rPr lang="ja-JP" altLang="en-US" sz="2000" kern="100" dirty="0" smtClean="0">
                <a:effectLst/>
                <a:latin typeface="+mn-ea"/>
                <a:cs typeface="Times New Roman" panose="02020603050405020304" pitchFamily="18" charset="0"/>
              </a:rPr>
              <a:t>「４」には、</a:t>
            </a:r>
            <a:endParaRPr lang="en-US" altLang="ja-JP" sz="2000" kern="100" dirty="0" smtClean="0">
              <a:effectLst/>
              <a:latin typeface="+mn-ea"/>
              <a:cs typeface="Times New Roman" panose="02020603050405020304" pitchFamily="18" charset="0"/>
            </a:endParaRPr>
          </a:p>
          <a:p>
            <a:pPr indent="90170" algn="just">
              <a:spcAft>
                <a:spcPts val="0"/>
              </a:spcAft>
            </a:pPr>
            <a:r>
              <a:rPr lang="ja-JP" altLang="en-US" sz="2000" kern="100" dirty="0" smtClean="0">
                <a:latin typeface="+mn-ea"/>
                <a:cs typeface="Times New Roman" panose="02020603050405020304" pitchFamily="18" charset="0"/>
              </a:rPr>
              <a:t>教科の</a:t>
            </a:r>
            <a:r>
              <a:rPr lang="ja-JP" altLang="en-US" sz="2000" b="1" kern="100" dirty="0" smtClean="0">
                <a:solidFill>
                  <a:srgbClr val="FF0000"/>
                </a:solidFill>
                <a:latin typeface="+mn-ea"/>
                <a:cs typeface="Times New Roman" panose="02020603050405020304" pitchFamily="18" charset="0"/>
              </a:rPr>
              <a:t>「理科</a:t>
            </a:r>
            <a:r>
              <a:rPr lang="ja-JP" altLang="en-US" sz="2000" b="1" kern="100" dirty="0" smtClean="0">
                <a:solidFill>
                  <a:srgbClr val="FF0000"/>
                </a:solidFill>
                <a:effectLst/>
                <a:latin typeface="+mn-ea"/>
                <a:cs typeface="Times New Roman" panose="02020603050405020304" pitchFamily="18" charset="0"/>
              </a:rPr>
              <a:t>」</a:t>
            </a:r>
            <a:r>
              <a:rPr lang="ja-JP" altLang="en-US" sz="2000" kern="100" dirty="0" smtClean="0">
                <a:effectLst/>
                <a:latin typeface="+mn-ea"/>
                <a:cs typeface="Times New Roman" panose="02020603050405020304" pitchFamily="18" charset="0"/>
              </a:rPr>
              <a:t>に関係する　</a:t>
            </a:r>
            <a:endParaRPr lang="en-US" altLang="ja-JP" sz="2000" kern="100" dirty="0" smtClean="0">
              <a:effectLst/>
              <a:latin typeface="+mn-ea"/>
              <a:cs typeface="Times New Roman" panose="02020603050405020304" pitchFamily="18" charset="0"/>
            </a:endParaRPr>
          </a:p>
          <a:p>
            <a:pPr indent="90170" algn="just">
              <a:spcAft>
                <a:spcPts val="0"/>
              </a:spcAft>
            </a:pPr>
            <a:r>
              <a:rPr lang="ja-JP" altLang="en-US" sz="2000" kern="100" dirty="0" smtClean="0">
                <a:effectLst/>
                <a:latin typeface="+mn-ea"/>
                <a:cs typeface="Times New Roman" panose="02020603050405020304" pitchFamily="18" charset="0"/>
              </a:rPr>
              <a:t>内容が書かれていますね。</a:t>
            </a:r>
            <a:endParaRPr lang="ja-JP" sz="20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28214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8707" y="1478259"/>
            <a:ext cx="4951830" cy="852358"/>
          </a:xfrm>
        </p:spPr>
        <p:txBody>
          <a:bodyPr>
            <a:normAutofit fontScale="90000"/>
          </a:bodyPr>
          <a:lstStyle/>
          <a:p>
            <a:r>
              <a:rPr lang="ja-JP" altLang="en-US" sz="3200" dirty="0" smtClean="0">
                <a:solidFill>
                  <a:srgbClr val="0070C0"/>
                </a:solidFill>
                <a:effectLst>
                  <a:outerShdw blurRad="38100" dist="38100" dir="2700000" algn="tl">
                    <a:srgbClr val="000000">
                      <a:alpha val="43137"/>
                    </a:srgbClr>
                  </a:outerShdw>
                </a:effectLst>
              </a:rPr>
              <a:t>日本十進分類法（ＮＤＣ）</a:t>
            </a:r>
            <a:endParaRPr kumimoji="1" lang="ja-JP" altLang="en-US" sz="3200" dirty="0">
              <a:solidFill>
                <a:srgbClr val="0070C0"/>
              </a:solidFill>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1195687" y="1986559"/>
            <a:ext cx="4266626" cy="4588545"/>
          </a:xfrm>
        </p:spPr>
        <p:txBody>
          <a:bodyPr>
            <a:noAutofit/>
          </a:bodyPr>
          <a:lstStyle/>
          <a:p>
            <a:r>
              <a:rPr kumimoji="1" lang="ja-JP" altLang="en-US" sz="2400" dirty="0" smtClean="0"/>
              <a:t>０　総記・百科事典など</a:t>
            </a:r>
            <a:endParaRPr kumimoji="1" lang="en-US" altLang="ja-JP" sz="2400" dirty="0" smtClean="0"/>
          </a:p>
          <a:p>
            <a:r>
              <a:rPr lang="ja-JP" altLang="en-US" sz="2400" dirty="0" smtClean="0"/>
              <a:t>１　哲学・道徳・宗教</a:t>
            </a:r>
            <a:endParaRPr lang="en-US" altLang="ja-JP" sz="2400" dirty="0" smtClean="0"/>
          </a:p>
          <a:p>
            <a:r>
              <a:rPr lang="ja-JP" altLang="en-US" sz="2400" dirty="0" smtClean="0"/>
              <a:t>２　歴史・地理・伝記</a:t>
            </a:r>
            <a:endParaRPr lang="en-US" altLang="ja-JP" sz="2400" dirty="0" smtClean="0"/>
          </a:p>
          <a:p>
            <a:r>
              <a:rPr lang="ja-JP" altLang="en-US" sz="2400" dirty="0" smtClean="0"/>
              <a:t>３　</a:t>
            </a:r>
            <a:r>
              <a:rPr kumimoji="1" lang="ja-JP" altLang="en-US" sz="2400" dirty="0" smtClean="0"/>
              <a:t>社会科学</a:t>
            </a:r>
            <a:endParaRPr lang="en-US" altLang="ja-JP" sz="2400" dirty="0"/>
          </a:p>
          <a:p>
            <a:r>
              <a:rPr lang="ja-JP" altLang="en-US" sz="2400" dirty="0" smtClean="0"/>
              <a:t>４　</a:t>
            </a:r>
            <a:r>
              <a:rPr kumimoji="1" lang="ja-JP" altLang="en-US" sz="2400" dirty="0" smtClean="0"/>
              <a:t>自然科学</a:t>
            </a:r>
            <a:endParaRPr kumimoji="1" lang="en-US" altLang="ja-JP" sz="2400" dirty="0" smtClean="0"/>
          </a:p>
          <a:p>
            <a:r>
              <a:rPr lang="ja-JP" altLang="en-US" sz="2400" dirty="0" smtClean="0"/>
              <a:t>５　技術・工業・家庭</a:t>
            </a:r>
            <a:endParaRPr lang="en-US" altLang="ja-JP" sz="2400" dirty="0" smtClean="0"/>
          </a:p>
          <a:p>
            <a:r>
              <a:rPr kumimoji="1" lang="ja-JP" altLang="en-US" sz="2400" dirty="0" smtClean="0"/>
              <a:t>６　産業・交通・通信</a:t>
            </a:r>
            <a:endParaRPr kumimoji="1" lang="en-US" altLang="ja-JP" sz="2400" dirty="0" smtClean="0"/>
          </a:p>
          <a:p>
            <a:r>
              <a:rPr lang="ja-JP" altLang="en-US" sz="2400" dirty="0" smtClean="0"/>
              <a:t>７　芸術・体育</a:t>
            </a:r>
            <a:endParaRPr lang="en-US" altLang="ja-JP" sz="2400" dirty="0" smtClean="0"/>
          </a:p>
          <a:p>
            <a:r>
              <a:rPr kumimoji="1" lang="ja-JP" altLang="en-US" sz="2400" dirty="0" smtClean="0"/>
              <a:t>８　言語</a:t>
            </a:r>
            <a:endParaRPr kumimoji="1" lang="en-US" altLang="ja-JP" sz="2400" dirty="0" smtClean="0"/>
          </a:p>
          <a:p>
            <a:r>
              <a:rPr lang="ja-JP" altLang="en-US" sz="2400" dirty="0" smtClean="0"/>
              <a:t>９　文学</a:t>
            </a:r>
            <a:endParaRPr kumimoji="1" lang="ja-JP" altLang="en-US" sz="2400" dirty="0"/>
          </a:p>
        </p:txBody>
      </p:sp>
      <p:sp>
        <p:nvSpPr>
          <p:cNvPr id="13" name="タイトル 1"/>
          <p:cNvSpPr txBox="1">
            <a:spLocks/>
          </p:cNvSpPr>
          <p:nvPr/>
        </p:nvSpPr>
        <p:spPr>
          <a:xfrm>
            <a:off x="1633736" y="623548"/>
            <a:ext cx="5429699"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latin typeface="HGS創英角ｺﾞｼｯｸUB" panose="020B0900000000000000" pitchFamily="50" charset="-128"/>
                <a:ea typeface="HGS創英角ｺﾞｼｯｸUB" panose="020B0900000000000000" pitchFamily="50" charset="-128"/>
              </a:rPr>
              <a:t>本の分類を知ろう</a:t>
            </a:r>
            <a:endParaRPr lang="ja-JP" altLang="en-US" dirty="0">
              <a:latin typeface="HGS創英角ｺﾞｼｯｸUB" panose="020B0900000000000000" pitchFamily="50" charset="-128"/>
              <a:ea typeface="HGS創英角ｺﾞｼｯｸUB" panose="020B0900000000000000" pitchFamily="50" charset="-128"/>
            </a:endParaRPr>
          </a:p>
        </p:txBody>
      </p:sp>
      <p:sp>
        <p:nvSpPr>
          <p:cNvPr id="15" name="テキスト ボックス 2"/>
          <p:cNvSpPr txBox="1">
            <a:spLocks noChangeArrowheads="1"/>
          </p:cNvSpPr>
          <p:nvPr/>
        </p:nvSpPr>
        <p:spPr bwMode="auto">
          <a:xfrm>
            <a:off x="8300636" y="105458"/>
            <a:ext cx="3674808" cy="92283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indent="90170" algn="just">
              <a:spcAft>
                <a:spcPts val="0"/>
              </a:spcAft>
            </a:pPr>
            <a:r>
              <a:rPr lang="ja-JP" altLang="en-US" sz="2400" kern="100" dirty="0">
                <a:latin typeface="Century" panose="02040604050505020304" pitchFamily="18" charset="0"/>
                <a:ea typeface="HGPｺﾞｼｯｸM" panose="020B0600000000000000" pitchFamily="50" charset="-128"/>
                <a:cs typeface="Times New Roman" panose="02020603050405020304" pitchFamily="18" charset="0"/>
              </a:rPr>
              <a:t>図書館</a:t>
            </a:r>
            <a:r>
              <a:rPr lang="ja-JP" altLang="en-US" sz="2400" kern="100" dirty="0" smtClean="0">
                <a:latin typeface="Century" panose="02040604050505020304" pitchFamily="18" charset="0"/>
                <a:ea typeface="HGPｺﾞｼｯｸM" panose="020B0600000000000000" pitchFamily="50" charset="-128"/>
                <a:cs typeface="Times New Roman" panose="02020603050405020304" pitchFamily="18" charset="0"/>
              </a:rPr>
              <a:t>のラベルは、３ケタで表示されることが多いです。</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344170" algn="just">
              <a:spcAft>
                <a:spcPts val="0"/>
              </a:spcAft>
            </a:pP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aphicFrame>
        <p:nvGraphicFramePr>
          <p:cNvPr id="16" name="図表 15"/>
          <p:cNvGraphicFramePr/>
          <p:nvPr>
            <p:extLst>
              <p:ext uri="{D42A27DB-BD31-4B8C-83A1-F6EECF244321}">
                <p14:modId xmlns:p14="http://schemas.microsoft.com/office/powerpoint/2010/main" val="802968476"/>
              </p:ext>
            </p:extLst>
          </p:nvPr>
        </p:nvGraphicFramePr>
        <p:xfrm>
          <a:off x="2133278" y="89129"/>
          <a:ext cx="9132471" cy="6566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図表 16"/>
          <p:cNvGraphicFramePr/>
          <p:nvPr>
            <p:extLst>
              <p:ext uri="{D42A27DB-BD31-4B8C-83A1-F6EECF244321}">
                <p14:modId xmlns:p14="http://schemas.microsoft.com/office/powerpoint/2010/main" val="3956187076"/>
              </p:ext>
            </p:extLst>
          </p:nvPr>
        </p:nvGraphicFramePr>
        <p:xfrm>
          <a:off x="6147517" y="1080792"/>
          <a:ext cx="8433301" cy="57176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上矢印 18"/>
          <p:cNvSpPr/>
          <p:nvPr/>
        </p:nvSpPr>
        <p:spPr>
          <a:xfrm rot="4191025">
            <a:off x="7835837" y="5182958"/>
            <a:ext cx="638355" cy="68537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星 5 3"/>
          <p:cNvSpPr/>
          <p:nvPr/>
        </p:nvSpPr>
        <p:spPr>
          <a:xfrm>
            <a:off x="3568898" y="3880681"/>
            <a:ext cx="571500" cy="40821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上矢印 9"/>
          <p:cNvSpPr/>
          <p:nvPr/>
        </p:nvSpPr>
        <p:spPr>
          <a:xfrm rot="5400000">
            <a:off x="4372096" y="3790994"/>
            <a:ext cx="638355" cy="68537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8590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mph" presetSubtype="0" fill="hold" nodeType="afterEffect">
                                  <p:stCondLst>
                                    <p:cond delay="0"/>
                                  </p:stCondLst>
                                  <p:childTnLst>
                                    <p:animClr clrSpc="hsl" dir="cw">
                                      <p:cBhvr override="childStyle">
                                        <p:cTn id="12" dur="500" fill="hold"/>
                                        <p:tgtEl>
                                          <p:spTgt spid="3">
                                            <p:txEl>
                                              <p:pRg st="2" end="2"/>
                                            </p:txEl>
                                          </p:spTgt>
                                        </p:tgtEl>
                                        <p:attrNameLst>
                                          <p:attrName>style.color</p:attrName>
                                        </p:attrNameLst>
                                      </p:cBhvr>
                                      <p:by>
                                        <p:hsl h="7200000" s="0" l="0"/>
                                      </p:by>
                                    </p:animClr>
                                    <p:animClr clrSpc="hsl" dir="cw">
                                      <p:cBhvr>
                                        <p:cTn id="13" dur="500" fill="hold"/>
                                        <p:tgtEl>
                                          <p:spTgt spid="3">
                                            <p:txEl>
                                              <p:pRg st="2" end="2"/>
                                            </p:txEl>
                                          </p:spTgt>
                                        </p:tgtEl>
                                        <p:attrNameLst>
                                          <p:attrName>fillcolor</p:attrName>
                                        </p:attrNameLst>
                                      </p:cBhvr>
                                      <p:by>
                                        <p:hsl h="7200000" s="0" l="0"/>
                                      </p:by>
                                    </p:animClr>
                                    <p:animClr clrSpc="hsl" dir="cw">
                                      <p:cBhvr>
                                        <p:cTn id="14" dur="500" fill="hold"/>
                                        <p:tgtEl>
                                          <p:spTgt spid="3">
                                            <p:txEl>
                                              <p:pRg st="2" end="2"/>
                                            </p:txEl>
                                          </p:spTgt>
                                        </p:tgtEl>
                                        <p:attrNameLst>
                                          <p:attrName>stroke.color</p:attrName>
                                        </p:attrNameLst>
                                      </p:cBhvr>
                                      <p:by>
                                        <p:hsl h="7200000" s="0" l="0"/>
                                      </p:by>
                                    </p:animClr>
                                    <p:set>
                                      <p:cBhvr>
                                        <p:cTn id="15" dur="500" fill="hold"/>
                                        <p:tgtEl>
                                          <p:spTgt spid="3">
                                            <p:txEl>
                                              <p:pRg st="2" end="2"/>
                                            </p:txEl>
                                          </p:spTgt>
                                        </p:tgtEl>
                                        <p:attrNameLst>
                                          <p:attrName>fill.type</p:attrName>
                                        </p:attrNameLst>
                                      </p:cBhvr>
                                      <p:to>
                                        <p:strVal val="solid"/>
                                      </p:to>
                                    </p:se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Graphic spid="16" grpId="0">
        <p:bldAsOne/>
      </p:bldGraphic>
      <p:bldGraphic spid="17" grpId="0">
        <p:bldAsOne/>
      </p:bldGraphic>
      <p:bldP spid="1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8707" y="1478259"/>
            <a:ext cx="4951830" cy="852358"/>
          </a:xfrm>
        </p:spPr>
        <p:txBody>
          <a:bodyPr>
            <a:normAutofit fontScale="90000"/>
          </a:bodyPr>
          <a:lstStyle/>
          <a:p>
            <a:r>
              <a:rPr lang="ja-JP" altLang="en-US" sz="3200" dirty="0" smtClean="0">
                <a:solidFill>
                  <a:srgbClr val="0070C0"/>
                </a:solidFill>
                <a:effectLst>
                  <a:outerShdw blurRad="38100" dist="38100" dir="2700000" algn="tl">
                    <a:srgbClr val="000000">
                      <a:alpha val="43137"/>
                    </a:srgbClr>
                  </a:outerShdw>
                </a:effectLst>
              </a:rPr>
              <a:t>日本十進分類法（ＮＤＣ</a:t>
            </a:r>
            <a:r>
              <a:rPr lang="ja-JP" altLang="en-US" sz="3200" dirty="0">
                <a:solidFill>
                  <a:srgbClr val="0070C0"/>
                </a:solidFill>
                <a:effectLst>
                  <a:outerShdw blurRad="38100" dist="38100" dir="2700000" algn="tl">
                    <a:srgbClr val="000000">
                      <a:alpha val="43137"/>
                    </a:srgbClr>
                  </a:outerShdw>
                </a:effectLst>
              </a:rPr>
              <a:t>）</a:t>
            </a:r>
            <a:endParaRPr kumimoji="1" lang="ja-JP" altLang="en-US" sz="3200" dirty="0">
              <a:solidFill>
                <a:srgbClr val="0070C0"/>
              </a:solidFill>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1195687" y="1986559"/>
            <a:ext cx="4266626" cy="4588545"/>
          </a:xfrm>
        </p:spPr>
        <p:txBody>
          <a:bodyPr>
            <a:noAutofit/>
          </a:bodyPr>
          <a:lstStyle/>
          <a:p>
            <a:r>
              <a:rPr kumimoji="1" lang="ja-JP" altLang="en-US" sz="2400" dirty="0" smtClean="0"/>
              <a:t>０　総記・百科事典など</a:t>
            </a:r>
            <a:endParaRPr kumimoji="1" lang="en-US" altLang="ja-JP" sz="2400" dirty="0" smtClean="0"/>
          </a:p>
          <a:p>
            <a:r>
              <a:rPr lang="ja-JP" altLang="en-US" sz="2400" dirty="0" smtClean="0"/>
              <a:t>１　哲学・道徳・宗教</a:t>
            </a:r>
            <a:endParaRPr lang="en-US" altLang="ja-JP" sz="2400" dirty="0" smtClean="0"/>
          </a:p>
          <a:p>
            <a:r>
              <a:rPr lang="ja-JP" altLang="en-US" sz="2400" dirty="0" smtClean="0"/>
              <a:t>２　歴史・地理・伝記</a:t>
            </a:r>
            <a:endParaRPr lang="en-US" altLang="ja-JP" sz="2400" dirty="0" smtClean="0"/>
          </a:p>
          <a:p>
            <a:r>
              <a:rPr lang="ja-JP" altLang="en-US" sz="2400" dirty="0" smtClean="0"/>
              <a:t>３　</a:t>
            </a:r>
            <a:r>
              <a:rPr kumimoji="1" lang="ja-JP" altLang="en-US" sz="2400" dirty="0" smtClean="0"/>
              <a:t>社会科学</a:t>
            </a:r>
            <a:endParaRPr lang="en-US" altLang="ja-JP" sz="2400" dirty="0"/>
          </a:p>
          <a:p>
            <a:r>
              <a:rPr lang="ja-JP" altLang="en-US" sz="2400" dirty="0" smtClean="0"/>
              <a:t>４　</a:t>
            </a:r>
            <a:r>
              <a:rPr kumimoji="1" lang="ja-JP" altLang="en-US" sz="2400" dirty="0" smtClean="0"/>
              <a:t>自然科学</a:t>
            </a:r>
            <a:endParaRPr kumimoji="1" lang="en-US" altLang="ja-JP" sz="2400" dirty="0" smtClean="0"/>
          </a:p>
          <a:p>
            <a:r>
              <a:rPr lang="ja-JP" altLang="en-US" sz="2400" dirty="0" smtClean="0"/>
              <a:t>５　技術・工業・家庭</a:t>
            </a:r>
            <a:endParaRPr lang="en-US" altLang="ja-JP" sz="2400" dirty="0" smtClean="0"/>
          </a:p>
          <a:p>
            <a:r>
              <a:rPr kumimoji="1" lang="ja-JP" altLang="en-US" sz="2400" dirty="0" smtClean="0"/>
              <a:t>６　産業・交通・通信</a:t>
            </a:r>
            <a:endParaRPr kumimoji="1" lang="en-US" altLang="ja-JP" sz="2400" dirty="0" smtClean="0"/>
          </a:p>
          <a:p>
            <a:r>
              <a:rPr lang="ja-JP" altLang="en-US" sz="2400" dirty="0" smtClean="0"/>
              <a:t>７　芸術・体育</a:t>
            </a:r>
            <a:endParaRPr lang="en-US" altLang="ja-JP" sz="2400" dirty="0" smtClean="0"/>
          </a:p>
          <a:p>
            <a:r>
              <a:rPr kumimoji="1" lang="ja-JP" altLang="en-US" sz="2400" dirty="0" smtClean="0"/>
              <a:t>８　言語</a:t>
            </a:r>
            <a:endParaRPr kumimoji="1" lang="en-US" altLang="ja-JP" sz="2400" dirty="0" smtClean="0"/>
          </a:p>
          <a:p>
            <a:r>
              <a:rPr lang="ja-JP" altLang="en-US" sz="2400" dirty="0" smtClean="0"/>
              <a:t>９　文学</a:t>
            </a:r>
            <a:endParaRPr kumimoji="1" lang="ja-JP" altLang="en-US" sz="2400" dirty="0"/>
          </a:p>
        </p:txBody>
      </p:sp>
      <p:pic>
        <p:nvPicPr>
          <p:cNvPr id="6" name="図 5" descr="立てられた本">
            <a:hlinkClick r:id="rId3" tooltip="&quot;立てられた本&quo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485206" y="2117959"/>
            <a:ext cx="2000948" cy="1410631"/>
          </a:xfrm>
          <a:prstGeom prst="rect">
            <a:avLst/>
          </a:prstGeom>
          <a:noFill/>
          <a:ln>
            <a:noFill/>
          </a:ln>
        </p:spPr>
      </p:pic>
      <p:sp>
        <p:nvSpPr>
          <p:cNvPr id="7" name="角丸四角形吹き出し 6"/>
          <p:cNvSpPr/>
          <p:nvPr/>
        </p:nvSpPr>
        <p:spPr>
          <a:xfrm>
            <a:off x="5756224" y="1263994"/>
            <a:ext cx="3867462" cy="3703282"/>
          </a:xfrm>
          <a:prstGeom prst="wedgeRoundRectCallout">
            <a:avLst>
              <a:gd name="adj1" fmla="val 59730"/>
              <a:gd name="adj2" fmla="val -644"/>
              <a:gd name="adj3" fmla="val 16667"/>
            </a:avLst>
          </a:prstGeom>
          <a:ln w="28575"/>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dirty="0">
                <a:effectLst/>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p:txBody>
      </p:sp>
      <p:sp>
        <p:nvSpPr>
          <p:cNvPr id="8" name="角丸四角形 7"/>
          <p:cNvSpPr/>
          <p:nvPr/>
        </p:nvSpPr>
        <p:spPr>
          <a:xfrm>
            <a:off x="10009861" y="3081920"/>
            <a:ext cx="254000" cy="107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9" name="テキスト ボックス 2"/>
          <p:cNvSpPr txBox="1">
            <a:spLocks noChangeArrowheads="1"/>
          </p:cNvSpPr>
          <p:nvPr/>
        </p:nvSpPr>
        <p:spPr bwMode="auto">
          <a:xfrm>
            <a:off x="5927599" y="1563206"/>
            <a:ext cx="3557607" cy="174392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indent="90170" algn="just">
              <a:spcAft>
                <a:spcPts val="0"/>
              </a:spcAft>
            </a:pPr>
            <a:r>
              <a:rPr lang="ja-JP" sz="2400" kern="100" dirty="0">
                <a:effectLst/>
                <a:latin typeface="Century" panose="02040604050505020304" pitchFamily="18" charset="0"/>
                <a:ea typeface="HGPｺﾞｼｯｸM" panose="020B0600000000000000" pitchFamily="50" charset="-128"/>
                <a:cs typeface="Times New Roman" panose="02020603050405020304" pitchFamily="18" charset="0"/>
              </a:rPr>
              <a:t>ラベルは、その本がどんな内容なのかを表しています</a:t>
            </a:r>
            <a:r>
              <a:rPr lang="ja-JP" sz="2400" kern="100" dirty="0" smtClean="0">
                <a:effectLst/>
                <a:latin typeface="Century" panose="02040604050505020304" pitchFamily="18" charset="0"/>
                <a:ea typeface="HGPｺﾞｼｯｸM" panose="020B0600000000000000" pitchFamily="50" charset="-128"/>
                <a:cs typeface="Times New Roman" panose="02020603050405020304" pitchFamily="18" charset="0"/>
              </a:rPr>
              <a:t>。</a:t>
            </a:r>
            <a:endParaRPr lang="en-US" altLang="ja-JP" sz="2400" kern="100" dirty="0" smtClean="0">
              <a:effectLst/>
              <a:latin typeface="Century" panose="02040604050505020304" pitchFamily="18" charset="0"/>
              <a:ea typeface="HGPｺﾞｼｯｸM" panose="020B0600000000000000" pitchFamily="50" charset="-128"/>
              <a:cs typeface="Times New Roman" panose="02020603050405020304" pitchFamily="18" charset="0"/>
            </a:endParaRPr>
          </a:p>
          <a:p>
            <a:pPr indent="90170" algn="just">
              <a:spcAft>
                <a:spcPts val="0"/>
              </a:spcAft>
            </a:pPr>
            <a:endParaRPr lang="en-US" altLang="ja-JP" kern="100" dirty="0">
              <a:latin typeface="Century" panose="02040604050505020304" pitchFamily="18" charset="0"/>
              <a:ea typeface="HGPｺﾞｼｯｸM" panose="020B0600000000000000" pitchFamily="50" charset="-128"/>
              <a:cs typeface="Times New Roman" panose="02020603050405020304" pitchFamily="18" charset="0"/>
            </a:endParaRPr>
          </a:p>
          <a:p>
            <a:pPr indent="90170" algn="just">
              <a:spcAft>
                <a:spcPts val="0"/>
              </a:spcAft>
            </a:pPr>
            <a:r>
              <a:rPr lang="ja-JP" kern="100" dirty="0" smtClean="0">
                <a:effectLst/>
                <a:latin typeface="Century" panose="02040604050505020304" pitchFamily="18" charset="0"/>
                <a:ea typeface="HGPｺﾞｼｯｸM" panose="020B0600000000000000" pitchFamily="50" charset="-128"/>
                <a:cs typeface="Times New Roman" panose="02020603050405020304" pitchFamily="18" charset="0"/>
              </a:rPr>
              <a:t>【</a:t>
            </a:r>
            <a:r>
              <a:rPr lang="ja-JP" kern="100" dirty="0">
                <a:effectLst/>
                <a:latin typeface="Century" panose="02040604050505020304" pitchFamily="18" charset="0"/>
                <a:ea typeface="HGPｺﾞｼｯｸM" panose="020B0600000000000000" pitchFamily="50" charset="-128"/>
                <a:cs typeface="Times New Roman" panose="02020603050405020304" pitchFamily="18" charset="0"/>
              </a:rPr>
              <a:t>ラベルの例】</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 name="角丸四角形 9"/>
          <p:cNvSpPr/>
          <p:nvPr/>
        </p:nvSpPr>
        <p:spPr>
          <a:xfrm>
            <a:off x="6565692" y="3081920"/>
            <a:ext cx="2199323" cy="848559"/>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2800" kern="100" dirty="0" smtClean="0">
                <a:effectLst/>
                <a:ea typeface="ＭＳ 明朝" panose="02020609040205080304" pitchFamily="17" charset="-128"/>
                <a:cs typeface="Times New Roman" panose="02020603050405020304" pitchFamily="18" charset="0"/>
              </a:rPr>
              <a:t>486 </a:t>
            </a:r>
            <a:r>
              <a:rPr lang="ja-JP" sz="2800" kern="100" dirty="0">
                <a:effectLst/>
                <a:ea typeface="ＭＳ 明朝" panose="02020609040205080304" pitchFamily="17" charset="-128"/>
                <a:cs typeface="Times New Roman" panose="02020603050405020304" pitchFamily="18" charset="0"/>
              </a:rPr>
              <a:t>　イ</a:t>
            </a:r>
            <a:endParaRPr lang="ja-JP" sz="2000" kern="100" dirty="0">
              <a:effectLst/>
              <a:ea typeface="ＭＳ 明朝" panose="02020609040205080304" pitchFamily="17" charset="-128"/>
              <a:cs typeface="Times New Roman" panose="02020603050405020304" pitchFamily="18" charset="0"/>
            </a:endParaRPr>
          </a:p>
        </p:txBody>
      </p:sp>
      <p:pic>
        <p:nvPicPr>
          <p:cNvPr id="11" name="図 10" descr="勉強をする女の子のイラスト"/>
          <p:cNvPicPr/>
          <p:nvPr/>
        </p:nvPicPr>
        <p:blipFill>
          <a:blip r:embed="rId5" cstate="print">
            <a:extLst>
              <a:ext uri="{28A0092B-C50C-407E-A947-70E740481C1C}">
                <a14:useLocalDpi xmlns:a14="http://schemas.microsoft.com/office/drawing/2010/main"/>
              </a:ext>
            </a:extLst>
          </a:blip>
          <a:srcRect/>
          <a:stretch>
            <a:fillRect/>
          </a:stretch>
        </p:blipFill>
        <p:spPr bwMode="auto">
          <a:xfrm>
            <a:off x="9905005" y="4083343"/>
            <a:ext cx="1829390" cy="1870228"/>
          </a:xfrm>
          <a:prstGeom prst="rect">
            <a:avLst/>
          </a:prstGeom>
          <a:noFill/>
          <a:ln>
            <a:noFill/>
          </a:ln>
        </p:spPr>
      </p:pic>
      <p:sp>
        <p:nvSpPr>
          <p:cNvPr id="13" name="タイトル 1"/>
          <p:cNvSpPr txBox="1">
            <a:spLocks/>
          </p:cNvSpPr>
          <p:nvPr/>
        </p:nvSpPr>
        <p:spPr>
          <a:xfrm>
            <a:off x="1633736" y="623548"/>
            <a:ext cx="5429699"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latin typeface="HGS創英角ｺﾞｼｯｸUB" panose="020B0900000000000000" pitchFamily="50" charset="-128"/>
                <a:ea typeface="HGS創英角ｺﾞｼｯｸUB" panose="020B0900000000000000" pitchFamily="50" charset="-128"/>
              </a:rPr>
              <a:t>本の分類を知ろう</a:t>
            </a:r>
            <a:endParaRPr lang="ja-JP" altLang="en-US" dirty="0">
              <a:latin typeface="HGS創英角ｺﾞｼｯｸUB" panose="020B0900000000000000" pitchFamily="50" charset="-128"/>
              <a:ea typeface="HGS創英角ｺﾞｼｯｸUB" panose="020B0900000000000000" pitchFamily="50" charset="-128"/>
            </a:endParaRPr>
          </a:p>
        </p:txBody>
      </p:sp>
      <p:sp>
        <p:nvSpPr>
          <p:cNvPr id="4" name="テキスト ボックス 196"/>
          <p:cNvSpPr txBox="1"/>
          <p:nvPr/>
        </p:nvSpPr>
        <p:spPr>
          <a:xfrm>
            <a:off x="6208919" y="4046689"/>
            <a:ext cx="1299831" cy="46828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63500" algn="just">
              <a:spcAft>
                <a:spcPts val="0"/>
              </a:spcAft>
            </a:pPr>
            <a:r>
              <a:rPr lang="ja-JP" sz="1600" b="1" kern="100" dirty="0">
                <a:effectLst/>
                <a:ea typeface="HGPｺﾞｼｯｸM" panose="020B0600000000000000" pitchFamily="50" charset="-128"/>
                <a:cs typeface="Times New Roman" panose="02020603050405020304" pitchFamily="18" charset="0"/>
              </a:rPr>
              <a:t>分類番号</a:t>
            </a:r>
            <a:endParaRPr lang="ja-JP" kern="100" dirty="0">
              <a:effectLst/>
              <a:ea typeface="ＭＳ 明朝" panose="02020609040205080304" pitchFamily="17" charset="-128"/>
              <a:cs typeface="Times New Roman" panose="02020603050405020304" pitchFamily="18" charset="0"/>
            </a:endParaRPr>
          </a:p>
          <a:p>
            <a:pPr indent="190500" algn="just">
              <a:spcAft>
                <a:spcPts val="0"/>
              </a:spcAft>
            </a:pPr>
            <a:r>
              <a:rPr lang="ja-JP" sz="1000" b="1" kern="100" dirty="0">
                <a:effectLst/>
                <a:ea typeface="HGPｺﾞｼｯｸM" panose="020B0600000000000000" pitchFamily="50" charset="-128"/>
                <a:cs typeface="Times New Roman" panose="02020603050405020304" pitchFamily="18" charset="0"/>
              </a:rPr>
              <a:t>本の内容</a:t>
            </a:r>
            <a:endParaRPr lang="ja-JP" kern="100" dirty="0">
              <a:effectLst/>
              <a:ea typeface="ＭＳ 明朝" panose="02020609040205080304" pitchFamily="17" charset="-128"/>
              <a:cs typeface="Times New Roman" panose="02020603050405020304" pitchFamily="18" charset="0"/>
            </a:endParaRPr>
          </a:p>
        </p:txBody>
      </p:sp>
      <p:sp>
        <p:nvSpPr>
          <p:cNvPr id="5" name="テキスト ボックス 197"/>
          <p:cNvSpPr txBox="1"/>
          <p:nvPr/>
        </p:nvSpPr>
        <p:spPr>
          <a:xfrm>
            <a:off x="7955721" y="4005581"/>
            <a:ext cx="1282694" cy="46355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600" b="1" kern="100" dirty="0">
                <a:effectLst/>
                <a:latin typeface="Century" panose="02040604050505020304" pitchFamily="18" charset="0"/>
                <a:ea typeface="HGPｺﾞｼｯｸM" panose="020B0600000000000000" pitchFamily="50" charset="-128"/>
                <a:cs typeface="Times New Roman" panose="02020603050405020304" pitchFamily="18" charset="0"/>
              </a:rPr>
              <a:t>図書記号</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95250" algn="just">
              <a:spcAft>
                <a:spcPts val="0"/>
              </a:spcAft>
            </a:pPr>
            <a:r>
              <a:rPr lang="ja-JP" sz="1000" kern="100" dirty="0">
                <a:effectLst/>
                <a:latin typeface="Century" panose="02040604050505020304" pitchFamily="18" charset="0"/>
                <a:ea typeface="HGPｺﾞｼｯｸM" panose="020B0600000000000000" pitchFamily="50" charset="-128"/>
                <a:cs typeface="Times New Roman" panose="02020603050405020304" pitchFamily="18" charset="0"/>
              </a:rPr>
              <a:t>書いた人の</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95250" algn="just">
              <a:spcAft>
                <a:spcPts val="0"/>
              </a:spcAft>
            </a:pPr>
            <a:r>
              <a:rPr lang="ja-JP" sz="1000" kern="100" dirty="0">
                <a:effectLst/>
                <a:latin typeface="Century" panose="02040604050505020304" pitchFamily="18" charset="0"/>
                <a:ea typeface="HGPｺﾞｼｯｸM" panose="020B0600000000000000" pitchFamily="50" charset="-128"/>
                <a:cs typeface="Times New Roman" panose="02020603050405020304" pitchFamily="18" charset="0"/>
              </a:rPr>
              <a:t>頭文字など</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4" name="テキスト ボックス 2"/>
          <p:cNvSpPr txBox="1">
            <a:spLocks noChangeArrowheads="1"/>
          </p:cNvSpPr>
          <p:nvPr/>
        </p:nvSpPr>
        <p:spPr bwMode="auto">
          <a:xfrm>
            <a:off x="5927599" y="5208688"/>
            <a:ext cx="3674808" cy="87189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indent="90170" algn="just">
              <a:spcAft>
                <a:spcPts val="0"/>
              </a:spcAft>
            </a:pPr>
            <a:r>
              <a:rPr lang="ja-JP" sz="2400" kern="100" dirty="0" smtClean="0">
                <a:effectLst/>
                <a:latin typeface="Century" panose="02040604050505020304" pitchFamily="18" charset="0"/>
                <a:ea typeface="HGPｺﾞｼｯｸM" panose="020B0600000000000000" pitchFamily="50" charset="-128"/>
                <a:cs typeface="Times New Roman" panose="02020603050405020304" pitchFamily="18" charset="0"/>
              </a:rPr>
              <a:t>「</a:t>
            </a:r>
            <a:r>
              <a:rPr lang="en-US" altLang="ja-JP" sz="2400" kern="100" dirty="0" smtClean="0">
                <a:latin typeface="Century" panose="02040604050505020304" pitchFamily="18" charset="0"/>
                <a:ea typeface="HGPｺﾞｼｯｸM" panose="020B0600000000000000" pitchFamily="50" charset="-128"/>
                <a:cs typeface="Times New Roman" panose="02020603050405020304" pitchFamily="18" charset="0"/>
              </a:rPr>
              <a:t>486</a:t>
            </a:r>
            <a:r>
              <a:rPr lang="ja-JP" sz="2400" kern="100" dirty="0" smtClean="0">
                <a:effectLst/>
                <a:latin typeface="Century" panose="02040604050505020304" pitchFamily="18" charset="0"/>
                <a:ea typeface="HGPｺﾞｼｯｸM" panose="020B0600000000000000" pitchFamily="50" charset="-128"/>
                <a:cs typeface="Times New Roman" panose="02020603050405020304" pitchFamily="18" charset="0"/>
              </a:rPr>
              <a:t>」</a:t>
            </a:r>
            <a:r>
              <a:rPr lang="ja-JP" sz="2400" kern="100" dirty="0">
                <a:effectLst/>
                <a:latin typeface="Century" panose="02040604050505020304" pitchFamily="18" charset="0"/>
                <a:ea typeface="HGPｺﾞｼｯｸM" panose="020B0600000000000000" pitchFamily="50" charset="-128"/>
                <a:cs typeface="Times New Roman" panose="02020603050405020304" pitchFamily="18" charset="0"/>
              </a:rPr>
              <a:t>は</a:t>
            </a:r>
            <a:r>
              <a:rPr lang="ja-JP" sz="2400" kern="100" dirty="0" smtClean="0">
                <a:effectLst/>
                <a:latin typeface="Century" panose="02040604050505020304" pitchFamily="18" charset="0"/>
                <a:ea typeface="HGPｺﾞｼｯｸM" panose="020B0600000000000000" pitchFamily="50" charset="-128"/>
                <a:cs typeface="Times New Roman" panose="02020603050405020304" pitchFamily="18" charset="0"/>
              </a:rPr>
              <a:t>、「</a:t>
            </a:r>
            <a:r>
              <a:rPr lang="ja-JP" altLang="en-US" sz="2400" kern="100" dirty="0">
                <a:latin typeface="Century" panose="02040604050505020304" pitchFamily="18" charset="0"/>
                <a:ea typeface="HGPｺﾞｼｯｸM" panose="020B0600000000000000" pitchFamily="50" charset="-128"/>
                <a:cs typeface="Times New Roman" panose="02020603050405020304" pitchFamily="18" charset="0"/>
              </a:rPr>
              <a:t>昆虫</a:t>
            </a:r>
            <a:r>
              <a:rPr lang="ja-JP" sz="2400" kern="100" dirty="0" smtClean="0">
                <a:effectLst/>
                <a:latin typeface="Century" panose="02040604050505020304" pitchFamily="18" charset="0"/>
                <a:ea typeface="HGPｺﾞｼｯｸM" panose="020B0600000000000000" pitchFamily="50" charset="-128"/>
                <a:cs typeface="Times New Roman" panose="02020603050405020304" pitchFamily="18" charset="0"/>
              </a:rPr>
              <a:t>」</a:t>
            </a:r>
            <a:r>
              <a:rPr lang="ja-JP" sz="2400" kern="100" dirty="0">
                <a:effectLst/>
                <a:latin typeface="Century" panose="02040604050505020304" pitchFamily="18" charset="0"/>
                <a:ea typeface="HGPｺﾞｼｯｸM" panose="020B0600000000000000" pitchFamily="50" charset="-128"/>
                <a:cs typeface="Times New Roman" panose="02020603050405020304" pitchFamily="18" charset="0"/>
              </a:rPr>
              <a:t>について書かれた本です。</a:t>
            </a: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344170" algn="just">
              <a:spcAft>
                <a:spcPts val="0"/>
              </a:spcAft>
            </a:pPr>
            <a:endParaRPr 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9947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1" presetClass="emph" presetSubtype="0" fill="hold" nodeType="afterEffect">
                                  <p:stCondLst>
                                    <p:cond delay="0"/>
                                  </p:stCondLst>
                                  <p:childTnLst>
                                    <p:animClr clrSpc="hsl" dir="cw">
                                      <p:cBhvr override="childStyle">
                                        <p:cTn id="37" dur="500" fill="hold"/>
                                        <p:tgtEl>
                                          <p:spTgt spid="3">
                                            <p:txEl>
                                              <p:pRg st="2" end="2"/>
                                            </p:txEl>
                                          </p:spTgt>
                                        </p:tgtEl>
                                        <p:attrNameLst>
                                          <p:attrName>style.color</p:attrName>
                                        </p:attrNameLst>
                                      </p:cBhvr>
                                      <p:by>
                                        <p:hsl h="7200000" s="0" l="0"/>
                                      </p:by>
                                    </p:animClr>
                                    <p:animClr clrSpc="hsl" dir="cw">
                                      <p:cBhvr>
                                        <p:cTn id="38" dur="500" fill="hold"/>
                                        <p:tgtEl>
                                          <p:spTgt spid="3">
                                            <p:txEl>
                                              <p:pRg st="2" end="2"/>
                                            </p:txEl>
                                          </p:spTgt>
                                        </p:tgtEl>
                                        <p:attrNameLst>
                                          <p:attrName>fillcolor</p:attrName>
                                        </p:attrNameLst>
                                      </p:cBhvr>
                                      <p:by>
                                        <p:hsl h="7200000" s="0" l="0"/>
                                      </p:by>
                                    </p:animClr>
                                    <p:animClr clrSpc="hsl" dir="cw">
                                      <p:cBhvr>
                                        <p:cTn id="39" dur="500" fill="hold"/>
                                        <p:tgtEl>
                                          <p:spTgt spid="3">
                                            <p:txEl>
                                              <p:pRg st="2" end="2"/>
                                            </p:txEl>
                                          </p:spTgt>
                                        </p:tgtEl>
                                        <p:attrNameLst>
                                          <p:attrName>stroke.color</p:attrName>
                                        </p:attrNameLst>
                                      </p:cBhvr>
                                      <p:by>
                                        <p:hsl h="7200000" s="0" l="0"/>
                                      </p:by>
                                    </p:animClr>
                                    <p:set>
                                      <p:cBhvr>
                                        <p:cTn id="40"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4" grpId="0" animBg="1"/>
      <p:bldP spid="5"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14945" y="713997"/>
            <a:ext cx="8911687" cy="1280890"/>
          </a:xfrm>
        </p:spPr>
        <p:txBody>
          <a:bodyPr/>
          <a:lstStyle/>
          <a:p>
            <a:r>
              <a:rPr kumimoji="1" lang="ja-JP" altLang="en-US" dirty="0" smtClean="0">
                <a:solidFill>
                  <a:srgbClr val="002060"/>
                </a:solidFill>
              </a:rPr>
              <a:t>「</a:t>
            </a:r>
            <a:r>
              <a:rPr lang="ja-JP" altLang="en-US" dirty="0" smtClean="0">
                <a:solidFill>
                  <a:srgbClr val="002060"/>
                </a:solidFill>
              </a:rPr>
              <a:t>米」を調べる</a:t>
            </a:r>
            <a:endParaRPr kumimoji="1" lang="ja-JP" altLang="en-US" dirty="0">
              <a:solidFill>
                <a:srgbClr val="002060"/>
              </a:solidFill>
            </a:endParaRPr>
          </a:p>
        </p:txBody>
      </p:sp>
      <p:sp>
        <p:nvSpPr>
          <p:cNvPr id="5" name="角丸四角形吹き出し 4"/>
          <p:cNvSpPr/>
          <p:nvPr/>
        </p:nvSpPr>
        <p:spPr>
          <a:xfrm>
            <a:off x="5963465" y="170476"/>
            <a:ext cx="5203341" cy="2953904"/>
          </a:xfrm>
          <a:prstGeom prst="wedgeRoundRectCallout">
            <a:avLst>
              <a:gd name="adj1" fmla="val -57853"/>
              <a:gd name="adj2" fmla="val 44413"/>
              <a:gd name="adj3" fmla="val 16667"/>
            </a:avLst>
          </a:prstGeom>
          <a:ln w="28575"/>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dirty="0">
                <a:effectLst/>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p:txBody>
      </p:sp>
      <p:sp>
        <p:nvSpPr>
          <p:cNvPr id="7" name="テキスト ボックス 2"/>
          <p:cNvSpPr txBox="1">
            <a:spLocks noChangeArrowheads="1"/>
          </p:cNvSpPr>
          <p:nvPr/>
        </p:nvSpPr>
        <p:spPr bwMode="auto">
          <a:xfrm>
            <a:off x="6118394" y="691271"/>
            <a:ext cx="3557607" cy="174392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indent="90170" algn="just">
              <a:spcAft>
                <a:spcPts val="0"/>
              </a:spcAft>
            </a:pPr>
            <a:r>
              <a:rPr lang="ja-JP" altLang="en-US" sz="2400" kern="100" dirty="0" smtClean="0">
                <a:latin typeface="Century" panose="02040604050505020304" pitchFamily="18" charset="0"/>
                <a:ea typeface="HGPｺﾞｼｯｸM" panose="020B0600000000000000" pitchFamily="50" charset="-128"/>
                <a:cs typeface="Times New Roman" panose="02020603050405020304" pitchFamily="18" charset="0"/>
              </a:rPr>
              <a:t>米（</a:t>
            </a:r>
            <a:r>
              <a:rPr lang="ja-JP" altLang="en-US" sz="2400" kern="100" dirty="0" smtClean="0">
                <a:solidFill>
                  <a:srgbClr val="FF0000"/>
                </a:solidFill>
                <a:latin typeface="Century" panose="02040604050505020304" pitchFamily="18" charset="0"/>
                <a:ea typeface="HGPｺﾞｼｯｸM" panose="020B0600000000000000" pitchFamily="50" charset="-128"/>
                <a:cs typeface="Times New Roman" panose="02020603050405020304" pitchFamily="18" charset="0"/>
              </a:rPr>
              <a:t>農業</a:t>
            </a:r>
            <a:r>
              <a:rPr lang="ja-JP" altLang="en-US" sz="2400" kern="100" dirty="0" smtClean="0">
                <a:latin typeface="Century" panose="02040604050505020304" pitchFamily="18" charset="0"/>
                <a:ea typeface="HGPｺﾞｼｯｸM" panose="020B0600000000000000" pitchFamily="50" charset="-128"/>
                <a:cs typeface="Times New Roman" panose="02020603050405020304" pitchFamily="18" charset="0"/>
              </a:rPr>
              <a:t>）について調べる。</a:t>
            </a:r>
            <a:endParaRPr lang="en-US" altLang="ja-JP" sz="2400" kern="100" dirty="0" smtClean="0">
              <a:latin typeface="Century" panose="02040604050505020304" pitchFamily="18" charset="0"/>
              <a:ea typeface="HGPｺﾞｼｯｸM" panose="020B0600000000000000" pitchFamily="50" charset="-128"/>
              <a:cs typeface="Times New Roman" panose="02020603050405020304" pitchFamily="18" charset="0"/>
            </a:endParaRPr>
          </a:p>
          <a:p>
            <a:pPr indent="90170" algn="just">
              <a:spcAft>
                <a:spcPts val="0"/>
              </a:spcAft>
            </a:pPr>
            <a:r>
              <a:rPr lang="ja-JP" altLang="en-US" sz="2400" kern="100" dirty="0" smtClean="0">
                <a:latin typeface="Century" panose="02040604050505020304" pitchFamily="18" charset="0"/>
                <a:ea typeface="HGPｺﾞｼｯｸM" panose="020B0600000000000000" pitchFamily="50" charset="-128"/>
                <a:cs typeface="Times New Roman" panose="02020603050405020304" pitchFamily="18" charset="0"/>
              </a:rPr>
              <a:t>→「農業　⇒６１０」</a:t>
            </a:r>
            <a:endParaRPr lang="en-US" altLang="ja-JP" sz="2400" kern="100" dirty="0" smtClean="0">
              <a:effectLst/>
              <a:latin typeface="Century" panose="02040604050505020304" pitchFamily="18" charset="0"/>
              <a:ea typeface="HGPｺﾞｼｯｸM" panose="020B0600000000000000" pitchFamily="50" charset="-128"/>
              <a:cs typeface="Times New Roman" panose="02020603050405020304" pitchFamily="18" charset="0"/>
            </a:endParaRPr>
          </a:p>
          <a:p>
            <a:pPr indent="90170" algn="just">
              <a:spcAft>
                <a:spcPts val="0"/>
              </a:spcAft>
            </a:pPr>
            <a:endParaRPr lang="en-US" altLang="ja-JP" kern="100" dirty="0">
              <a:latin typeface="Century" panose="02040604050505020304" pitchFamily="18" charset="0"/>
              <a:ea typeface="HGPｺﾞｼｯｸM" panose="020B0600000000000000" pitchFamily="50" charset="-128"/>
              <a:cs typeface="Times New Roman" panose="02020603050405020304" pitchFamily="18" charset="0"/>
            </a:endParaRPr>
          </a:p>
          <a:p>
            <a:pPr indent="90170" algn="just">
              <a:spcAft>
                <a:spcPts val="0"/>
              </a:spcAft>
            </a:pPr>
            <a:r>
              <a:rPr lang="ja-JP" kern="100" dirty="0" smtClean="0">
                <a:effectLst/>
                <a:latin typeface="Century" panose="02040604050505020304" pitchFamily="18" charset="0"/>
                <a:ea typeface="HGPｺﾞｼｯｸM" panose="020B0600000000000000" pitchFamily="50" charset="-128"/>
                <a:cs typeface="Times New Roman" panose="02020603050405020304" pitchFamily="18" charset="0"/>
              </a:rPr>
              <a:t>【</a:t>
            </a:r>
            <a:r>
              <a:rPr lang="ja-JP" kern="100" dirty="0">
                <a:effectLst/>
                <a:latin typeface="Century" panose="02040604050505020304" pitchFamily="18" charset="0"/>
                <a:ea typeface="HGPｺﾞｼｯｸM" panose="020B0600000000000000" pitchFamily="50" charset="-128"/>
                <a:cs typeface="Times New Roman" panose="02020603050405020304" pitchFamily="18" charset="0"/>
              </a:rPr>
              <a:t>ラベルの例】</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 name="角丸四角形 7"/>
          <p:cNvSpPr/>
          <p:nvPr/>
        </p:nvSpPr>
        <p:spPr>
          <a:xfrm>
            <a:off x="7973050" y="1609364"/>
            <a:ext cx="2199323" cy="848559"/>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2800" kern="100" dirty="0" smtClean="0">
                <a:solidFill>
                  <a:srgbClr val="FF0000"/>
                </a:solidFill>
                <a:ea typeface="ＭＳ 明朝" panose="02020609040205080304" pitchFamily="17" charset="-128"/>
                <a:cs typeface="Times New Roman" panose="02020603050405020304" pitchFamily="18" charset="0"/>
              </a:rPr>
              <a:t>610</a:t>
            </a:r>
            <a:r>
              <a:rPr lang="en-US" sz="2800" kern="100" dirty="0" smtClean="0">
                <a:effectLst/>
                <a:ea typeface="ＭＳ 明朝" panose="02020609040205080304" pitchFamily="17" charset="-128"/>
                <a:cs typeface="Times New Roman" panose="02020603050405020304" pitchFamily="18" charset="0"/>
              </a:rPr>
              <a:t> </a:t>
            </a:r>
            <a:r>
              <a:rPr lang="ja-JP" sz="2800" kern="100" dirty="0">
                <a:effectLst/>
                <a:ea typeface="ＭＳ 明朝" panose="02020609040205080304" pitchFamily="17" charset="-128"/>
                <a:cs typeface="Times New Roman" panose="02020603050405020304" pitchFamily="18" charset="0"/>
              </a:rPr>
              <a:t>　イ</a:t>
            </a:r>
            <a:endParaRPr lang="ja-JP" sz="2000" kern="100" dirty="0">
              <a:effectLst/>
              <a:ea typeface="ＭＳ 明朝" panose="02020609040205080304" pitchFamily="17" charset="-128"/>
              <a:cs typeface="Times New Roman" panose="02020603050405020304" pitchFamily="18" charset="0"/>
            </a:endParaRPr>
          </a:p>
        </p:txBody>
      </p:sp>
      <p:sp>
        <p:nvSpPr>
          <p:cNvPr id="9" name="テキスト ボックス 196"/>
          <p:cNvSpPr txBox="1"/>
          <p:nvPr/>
        </p:nvSpPr>
        <p:spPr>
          <a:xfrm>
            <a:off x="8044614" y="2485309"/>
            <a:ext cx="1299831" cy="46828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63500" algn="just">
              <a:spcAft>
                <a:spcPts val="0"/>
              </a:spcAft>
            </a:pPr>
            <a:r>
              <a:rPr lang="ja-JP" sz="1600" b="1" kern="100" dirty="0">
                <a:effectLst/>
                <a:ea typeface="HGPｺﾞｼｯｸM" panose="020B0600000000000000" pitchFamily="50" charset="-128"/>
                <a:cs typeface="Times New Roman" panose="02020603050405020304" pitchFamily="18" charset="0"/>
              </a:rPr>
              <a:t>分類番号</a:t>
            </a:r>
            <a:endParaRPr lang="ja-JP" kern="100" dirty="0">
              <a:effectLst/>
              <a:ea typeface="ＭＳ 明朝" panose="02020609040205080304" pitchFamily="17" charset="-128"/>
              <a:cs typeface="Times New Roman" panose="02020603050405020304" pitchFamily="18" charset="0"/>
            </a:endParaRPr>
          </a:p>
          <a:p>
            <a:pPr indent="190500" algn="just">
              <a:spcAft>
                <a:spcPts val="0"/>
              </a:spcAft>
            </a:pPr>
            <a:r>
              <a:rPr lang="ja-JP" sz="1000" b="1" kern="100" dirty="0">
                <a:effectLst/>
                <a:ea typeface="HGPｺﾞｼｯｸM" panose="020B0600000000000000" pitchFamily="50" charset="-128"/>
                <a:cs typeface="Times New Roman" panose="02020603050405020304" pitchFamily="18" charset="0"/>
              </a:rPr>
              <a:t>本の内容</a:t>
            </a:r>
            <a:endParaRPr lang="ja-JP" kern="100" dirty="0">
              <a:effectLst/>
              <a:ea typeface="ＭＳ 明朝" panose="02020609040205080304" pitchFamily="17" charset="-128"/>
              <a:cs typeface="Times New Roman" panose="02020603050405020304" pitchFamily="18" charset="0"/>
            </a:endParaRPr>
          </a:p>
        </p:txBody>
      </p:sp>
      <p:sp>
        <p:nvSpPr>
          <p:cNvPr id="10" name="テキスト ボックス 197"/>
          <p:cNvSpPr txBox="1"/>
          <p:nvPr/>
        </p:nvSpPr>
        <p:spPr>
          <a:xfrm>
            <a:off x="9231689" y="2459152"/>
            <a:ext cx="1282694" cy="46355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600" b="1" kern="100" dirty="0">
                <a:effectLst/>
                <a:latin typeface="Century" panose="02040604050505020304" pitchFamily="18" charset="0"/>
                <a:ea typeface="HGPｺﾞｼｯｸM" panose="020B0600000000000000" pitchFamily="50" charset="-128"/>
                <a:cs typeface="Times New Roman" panose="02020603050405020304" pitchFamily="18" charset="0"/>
              </a:rPr>
              <a:t>図書記号</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95250" algn="just">
              <a:spcAft>
                <a:spcPts val="0"/>
              </a:spcAft>
            </a:pPr>
            <a:r>
              <a:rPr lang="ja-JP" sz="1000" kern="100" dirty="0">
                <a:effectLst/>
                <a:latin typeface="Century" panose="02040604050505020304" pitchFamily="18" charset="0"/>
                <a:ea typeface="HGPｺﾞｼｯｸM" panose="020B0600000000000000" pitchFamily="50" charset="-128"/>
                <a:cs typeface="Times New Roman" panose="02020603050405020304" pitchFamily="18" charset="0"/>
              </a:rPr>
              <a:t>書いた人の</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95250" algn="just">
              <a:spcAft>
                <a:spcPts val="0"/>
              </a:spcAft>
            </a:pPr>
            <a:r>
              <a:rPr lang="ja-JP" sz="1000" kern="100" dirty="0">
                <a:effectLst/>
                <a:latin typeface="Century" panose="02040604050505020304" pitchFamily="18" charset="0"/>
                <a:ea typeface="HGPｺﾞｼｯｸM" panose="020B0600000000000000" pitchFamily="50" charset="-128"/>
                <a:cs typeface="Times New Roman" panose="02020603050405020304" pitchFamily="18" charset="0"/>
              </a:rPr>
              <a:t>頭文字など</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1" name="図 10" descr="立てられた本">
            <a:hlinkClick r:id="rId3" tooltip="&quot;立てられた本&quo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4287942" y="3024939"/>
            <a:ext cx="2000948" cy="1410631"/>
          </a:xfrm>
          <a:prstGeom prst="rect">
            <a:avLst/>
          </a:prstGeom>
          <a:noFill/>
          <a:ln>
            <a:noFill/>
          </a:ln>
        </p:spPr>
      </p:pic>
      <p:sp>
        <p:nvSpPr>
          <p:cNvPr id="12" name="角丸四角形吹き出し 11"/>
          <p:cNvSpPr/>
          <p:nvPr/>
        </p:nvSpPr>
        <p:spPr>
          <a:xfrm>
            <a:off x="357190" y="1652875"/>
            <a:ext cx="3867462" cy="3703282"/>
          </a:xfrm>
          <a:prstGeom prst="wedgeRoundRectCallout">
            <a:avLst>
              <a:gd name="adj1" fmla="val 59730"/>
              <a:gd name="adj2" fmla="val -644"/>
              <a:gd name="adj3" fmla="val 16667"/>
            </a:avLst>
          </a:prstGeom>
          <a:ln w="28575"/>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dirty="0">
                <a:effectLst/>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p:txBody>
      </p:sp>
      <p:sp>
        <p:nvSpPr>
          <p:cNvPr id="13" name="角丸四角形 12"/>
          <p:cNvSpPr/>
          <p:nvPr/>
        </p:nvSpPr>
        <p:spPr>
          <a:xfrm>
            <a:off x="4840058" y="4018716"/>
            <a:ext cx="254000" cy="107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14" name="テキスト ボックス 2"/>
          <p:cNvSpPr txBox="1">
            <a:spLocks noChangeArrowheads="1"/>
          </p:cNvSpPr>
          <p:nvPr/>
        </p:nvSpPr>
        <p:spPr bwMode="auto">
          <a:xfrm>
            <a:off x="528565" y="1952087"/>
            <a:ext cx="3557607" cy="174392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indent="90170" algn="just">
              <a:spcAft>
                <a:spcPts val="0"/>
              </a:spcAft>
            </a:pPr>
            <a:r>
              <a:rPr lang="ja-JP" altLang="en-US" sz="2400" kern="100" dirty="0" smtClean="0">
                <a:latin typeface="Century" panose="02040604050505020304" pitchFamily="18" charset="0"/>
                <a:ea typeface="HGPｺﾞｼｯｸM" panose="020B0600000000000000" pitchFamily="50" charset="-128"/>
                <a:cs typeface="Times New Roman" panose="02020603050405020304" pitchFamily="18" charset="0"/>
              </a:rPr>
              <a:t>米（稲作）の</a:t>
            </a:r>
            <a:r>
              <a:rPr lang="ja-JP" altLang="en-US" sz="2400" kern="100" dirty="0" smtClean="0">
                <a:solidFill>
                  <a:srgbClr val="FF0000"/>
                </a:solidFill>
                <a:latin typeface="Century" panose="02040604050505020304" pitchFamily="18" charset="0"/>
                <a:ea typeface="HGPｺﾞｼｯｸM" panose="020B0600000000000000" pitchFamily="50" charset="-128"/>
                <a:cs typeface="Times New Roman" panose="02020603050405020304" pitchFamily="18" charset="0"/>
              </a:rPr>
              <a:t>歴史</a:t>
            </a:r>
            <a:r>
              <a:rPr lang="ja-JP" altLang="en-US" sz="2400" kern="100" dirty="0" smtClean="0">
                <a:latin typeface="Century" panose="02040604050505020304" pitchFamily="18" charset="0"/>
                <a:ea typeface="HGPｺﾞｼｯｸM" panose="020B0600000000000000" pitchFamily="50" charset="-128"/>
                <a:cs typeface="Times New Roman" panose="02020603050405020304" pitchFamily="18" charset="0"/>
              </a:rPr>
              <a:t>を調べる</a:t>
            </a:r>
            <a:r>
              <a:rPr lang="ja-JP" sz="2400" kern="100" dirty="0" smtClean="0">
                <a:effectLst/>
                <a:latin typeface="Century" panose="02040604050505020304" pitchFamily="18" charset="0"/>
                <a:ea typeface="HGPｺﾞｼｯｸM" panose="020B0600000000000000" pitchFamily="50" charset="-128"/>
                <a:cs typeface="Times New Roman" panose="02020603050405020304" pitchFamily="18" charset="0"/>
              </a:rPr>
              <a:t>。</a:t>
            </a:r>
            <a:endParaRPr lang="en-US" altLang="ja-JP" sz="2400" kern="100" dirty="0">
              <a:latin typeface="Century" panose="02040604050505020304" pitchFamily="18" charset="0"/>
              <a:ea typeface="HGPｺﾞｼｯｸM" panose="020B0600000000000000" pitchFamily="50" charset="-128"/>
              <a:cs typeface="Times New Roman" panose="02020603050405020304" pitchFamily="18" charset="0"/>
            </a:endParaRPr>
          </a:p>
          <a:p>
            <a:pPr indent="90170" algn="just">
              <a:spcAft>
                <a:spcPts val="0"/>
              </a:spcAft>
            </a:pPr>
            <a:r>
              <a:rPr lang="ja-JP" altLang="en-US" sz="2400" kern="100" dirty="0" smtClean="0">
                <a:latin typeface="Century" panose="02040604050505020304" pitchFamily="18" charset="0"/>
                <a:ea typeface="HGPｺﾞｼｯｸM" panose="020B0600000000000000" pitchFamily="50" charset="-128"/>
                <a:cs typeface="Times New Roman" panose="02020603050405020304" pitchFamily="18" charset="0"/>
              </a:rPr>
              <a:t>→「日本史　</a:t>
            </a:r>
            <a:r>
              <a:rPr lang="ja-JP" altLang="en-US" sz="2400" kern="100" dirty="0">
                <a:latin typeface="Century" panose="02040604050505020304" pitchFamily="18" charset="0"/>
                <a:ea typeface="HGPｺﾞｼｯｸM" panose="020B0600000000000000" pitchFamily="50" charset="-128"/>
                <a:cs typeface="Times New Roman" panose="02020603050405020304" pitchFamily="18" charset="0"/>
              </a:rPr>
              <a:t>⇒</a:t>
            </a:r>
            <a:r>
              <a:rPr lang="ja-JP" altLang="en-US" sz="2400" kern="100" dirty="0" smtClean="0">
                <a:latin typeface="Century" panose="02040604050505020304" pitchFamily="18" charset="0"/>
                <a:ea typeface="HGPｺﾞｼｯｸM" panose="020B0600000000000000" pitchFamily="50" charset="-128"/>
                <a:cs typeface="Times New Roman" panose="02020603050405020304" pitchFamily="18" charset="0"/>
              </a:rPr>
              <a:t>２１０」</a:t>
            </a:r>
            <a:endParaRPr lang="en-US" altLang="ja-JP" sz="2400" kern="100" dirty="0" smtClean="0">
              <a:latin typeface="Century" panose="02040604050505020304" pitchFamily="18" charset="0"/>
              <a:ea typeface="HGPｺﾞｼｯｸM" panose="020B0600000000000000" pitchFamily="50" charset="-128"/>
              <a:cs typeface="Times New Roman" panose="02020603050405020304" pitchFamily="18" charset="0"/>
            </a:endParaRPr>
          </a:p>
          <a:p>
            <a:pPr indent="90170" algn="just">
              <a:spcAft>
                <a:spcPts val="0"/>
              </a:spcAft>
            </a:pPr>
            <a:endParaRPr lang="en-US" altLang="ja-JP" kern="100" dirty="0">
              <a:latin typeface="Century" panose="02040604050505020304" pitchFamily="18" charset="0"/>
              <a:ea typeface="HGPｺﾞｼｯｸM" panose="020B0600000000000000" pitchFamily="50" charset="-128"/>
              <a:cs typeface="Times New Roman" panose="02020603050405020304" pitchFamily="18" charset="0"/>
            </a:endParaRPr>
          </a:p>
          <a:p>
            <a:pPr indent="90170" algn="just">
              <a:spcAft>
                <a:spcPts val="0"/>
              </a:spcAft>
            </a:pPr>
            <a:r>
              <a:rPr lang="ja-JP" kern="100" dirty="0" smtClean="0">
                <a:effectLst/>
                <a:latin typeface="Century" panose="02040604050505020304" pitchFamily="18" charset="0"/>
                <a:ea typeface="HGPｺﾞｼｯｸM" panose="020B0600000000000000" pitchFamily="50" charset="-128"/>
                <a:cs typeface="Times New Roman" panose="02020603050405020304" pitchFamily="18" charset="0"/>
              </a:rPr>
              <a:t>【</a:t>
            </a:r>
            <a:r>
              <a:rPr lang="ja-JP" kern="100" dirty="0">
                <a:effectLst/>
                <a:latin typeface="Century" panose="02040604050505020304" pitchFamily="18" charset="0"/>
                <a:ea typeface="HGPｺﾞｼｯｸM" panose="020B0600000000000000" pitchFamily="50" charset="-128"/>
                <a:cs typeface="Times New Roman" panose="02020603050405020304" pitchFamily="18" charset="0"/>
              </a:rPr>
              <a:t>ラベルの例】</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5" name="角丸四角形 14"/>
          <p:cNvSpPr/>
          <p:nvPr/>
        </p:nvSpPr>
        <p:spPr>
          <a:xfrm>
            <a:off x="1166658" y="3470801"/>
            <a:ext cx="2199323" cy="848559"/>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2800" kern="100" dirty="0" smtClean="0">
                <a:solidFill>
                  <a:srgbClr val="FF0000"/>
                </a:solidFill>
                <a:effectLst/>
                <a:ea typeface="ＭＳ 明朝" panose="02020609040205080304" pitchFamily="17" charset="-128"/>
                <a:cs typeface="Times New Roman" panose="02020603050405020304" pitchFamily="18" charset="0"/>
              </a:rPr>
              <a:t>210</a:t>
            </a:r>
            <a:r>
              <a:rPr lang="en-US" sz="2800" kern="100" dirty="0" smtClean="0">
                <a:effectLst/>
                <a:ea typeface="ＭＳ 明朝" panose="02020609040205080304" pitchFamily="17" charset="-128"/>
                <a:cs typeface="Times New Roman" panose="02020603050405020304" pitchFamily="18" charset="0"/>
              </a:rPr>
              <a:t> </a:t>
            </a:r>
            <a:r>
              <a:rPr lang="ja-JP" sz="2800" kern="100" dirty="0">
                <a:effectLst/>
                <a:ea typeface="ＭＳ 明朝" panose="02020609040205080304" pitchFamily="17" charset="-128"/>
                <a:cs typeface="Times New Roman" panose="02020603050405020304" pitchFamily="18" charset="0"/>
              </a:rPr>
              <a:t>　イ</a:t>
            </a:r>
            <a:endParaRPr lang="ja-JP" sz="2000" kern="100" dirty="0">
              <a:effectLst/>
              <a:ea typeface="ＭＳ 明朝" panose="02020609040205080304" pitchFamily="17" charset="-128"/>
              <a:cs typeface="Times New Roman" panose="02020603050405020304" pitchFamily="18" charset="0"/>
            </a:endParaRPr>
          </a:p>
        </p:txBody>
      </p:sp>
      <p:sp>
        <p:nvSpPr>
          <p:cNvPr id="16" name="テキスト ボックス 196"/>
          <p:cNvSpPr txBox="1"/>
          <p:nvPr/>
        </p:nvSpPr>
        <p:spPr>
          <a:xfrm>
            <a:off x="809885" y="4435570"/>
            <a:ext cx="1299831" cy="46828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63500" algn="just">
              <a:spcAft>
                <a:spcPts val="0"/>
              </a:spcAft>
            </a:pPr>
            <a:r>
              <a:rPr lang="ja-JP" sz="1600" b="1" kern="100" dirty="0">
                <a:effectLst/>
                <a:ea typeface="HGPｺﾞｼｯｸM" panose="020B0600000000000000" pitchFamily="50" charset="-128"/>
                <a:cs typeface="Times New Roman" panose="02020603050405020304" pitchFamily="18" charset="0"/>
              </a:rPr>
              <a:t>分類番号</a:t>
            </a:r>
            <a:endParaRPr lang="ja-JP" kern="100" dirty="0">
              <a:effectLst/>
              <a:ea typeface="ＭＳ 明朝" panose="02020609040205080304" pitchFamily="17" charset="-128"/>
              <a:cs typeface="Times New Roman" panose="02020603050405020304" pitchFamily="18" charset="0"/>
            </a:endParaRPr>
          </a:p>
          <a:p>
            <a:pPr indent="190500" algn="just">
              <a:spcAft>
                <a:spcPts val="0"/>
              </a:spcAft>
            </a:pPr>
            <a:r>
              <a:rPr lang="ja-JP" sz="1000" b="1" kern="100" dirty="0">
                <a:effectLst/>
                <a:ea typeface="HGPｺﾞｼｯｸM" panose="020B0600000000000000" pitchFamily="50" charset="-128"/>
                <a:cs typeface="Times New Roman" panose="02020603050405020304" pitchFamily="18" charset="0"/>
              </a:rPr>
              <a:t>本の内容</a:t>
            </a:r>
            <a:endParaRPr lang="ja-JP" kern="100" dirty="0">
              <a:effectLst/>
              <a:ea typeface="ＭＳ 明朝" panose="02020609040205080304" pitchFamily="17" charset="-128"/>
              <a:cs typeface="Times New Roman" panose="02020603050405020304" pitchFamily="18" charset="0"/>
            </a:endParaRPr>
          </a:p>
        </p:txBody>
      </p:sp>
      <p:sp>
        <p:nvSpPr>
          <p:cNvPr id="17" name="テキスト ボックス 197"/>
          <p:cNvSpPr txBox="1"/>
          <p:nvPr/>
        </p:nvSpPr>
        <p:spPr>
          <a:xfrm>
            <a:off x="2556687" y="4394462"/>
            <a:ext cx="1282694" cy="46355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600" b="1" kern="100" dirty="0">
                <a:effectLst/>
                <a:latin typeface="Century" panose="02040604050505020304" pitchFamily="18" charset="0"/>
                <a:ea typeface="HGPｺﾞｼｯｸM" panose="020B0600000000000000" pitchFamily="50" charset="-128"/>
                <a:cs typeface="Times New Roman" panose="02020603050405020304" pitchFamily="18" charset="0"/>
              </a:rPr>
              <a:t>図書記号</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95250" algn="just">
              <a:spcAft>
                <a:spcPts val="0"/>
              </a:spcAft>
            </a:pPr>
            <a:r>
              <a:rPr lang="ja-JP" sz="1000" kern="100" dirty="0">
                <a:effectLst/>
                <a:latin typeface="Century" panose="02040604050505020304" pitchFamily="18" charset="0"/>
                <a:ea typeface="HGPｺﾞｼｯｸM" panose="020B0600000000000000" pitchFamily="50" charset="-128"/>
                <a:cs typeface="Times New Roman" panose="02020603050405020304" pitchFamily="18" charset="0"/>
              </a:rPr>
              <a:t>書いた人の</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95250" algn="just">
              <a:spcAft>
                <a:spcPts val="0"/>
              </a:spcAft>
            </a:pPr>
            <a:r>
              <a:rPr lang="ja-JP" sz="1000" kern="100" dirty="0">
                <a:effectLst/>
                <a:latin typeface="Century" panose="02040604050505020304" pitchFamily="18" charset="0"/>
                <a:ea typeface="HGPｺﾞｼｯｸM" panose="020B0600000000000000" pitchFamily="50" charset="-128"/>
                <a:cs typeface="Times New Roman" panose="02020603050405020304" pitchFamily="18" charset="0"/>
              </a:rPr>
              <a:t>頭文字など</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9" name="角丸四角形吹き出し 18"/>
          <p:cNvSpPr/>
          <p:nvPr/>
        </p:nvSpPr>
        <p:spPr>
          <a:xfrm>
            <a:off x="6615223" y="3330564"/>
            <a:ext cx="4551583" cy="3070236"/>
          </a:xfrm>
          <a:prstGeom prst="wedgeRoundRectCallout">
            <a:avLst>
              <a:gd name="adj1" fmla="val -60760"/>
              <a:gd name="adj2" fmla="val -36511"/>
              <a:gd name="adj3" fmla="val 16667"/>
            </a:avLst>
          </a:prstGeom>
          <a:ln w="28575"/>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dirty="0">
                <a:effectLst/>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p:txBody>
      </p:sp>
      <p:sp>
        <p:nvSpPr>
          <p:cNvPr id="21" name="テキスト ボックス 2"/>
          <p:cNvSpPr txBox="1">
            <a:spLocks noChangeArrowheads="1"/>
          </p:cNvSpPr>
          <p:nvPr/>
        </p:nvSpPr>
        <p:spPr bwMode="auto">
          <a:xfrm>
            <a:off x="6730634" y="3645175"/>
            <a:ext cx="3557607" cy="174392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indent="90170" algn="just">
              <a:spcAft>
                <a:spcPts val="0"/>
              </a:spcAft>
            </a:pPr>
            <a:r>
              <a:rPr lang="ja-JP" altLang="en-US" sz="2400" kern="100" dirty="0" smtClean="0">
                <a:latin typeface="Century" panose="02040604050505020304" pitchFamily="18" charset="0"/>
                <a:ea typeface="HGPｺﾞｼｯｸM" panose="020B0600000000000000" pitchFamily="50" charset="-128"/>
                <a:cs typeface="Times New Roman" panose="02020603050405020304" pitchFamily="18" charset="0"/>
              </a:rPr>
              <a:t>米を使った</a:t>
            </a:r>
            <a:r>
              <a:rPr lang="ja-JP" altLang="en-US" sz="2400" kern="100" dirty="0" smtClean="0">
                <a:solidFill>
                  <a:srgbClr val="FF0000"/>
                </a:solidFill>
                <a:latin typeface="Century" panose="02040604050505020304" pitchFamily="18" charset="0"/>
                <a:ea typeface="HGPｺﾞｼｯｸM" panose="020B0600000000000000" pitchFamily="50" charset="-128"/>
                <a:cs typeface="Times New Roman" panose="02020603050405020304" pitchFamily="18" charset="0"/>
              </a:rPr>
              <a:t>料理</a:t>
            </a:r>
            <a:r>
              <a:rPr lang="ja-JP" altLang="en-US" sz="2400" kern="100" dirty="0" smtClean="0">
                <a:latin typeface="Century" panose="02040604050505020304" pitchFamily="18" charset="0"/>
                <a:ea typeface="HGPｺﾞｼｯｸM" panose="020B0600000000000000" pitchFamily="50" charset="-128"/>
                <a:cs typeface="Times New Roman" panose="02020603050405020304" pitchFamily="18" charset="0"/>
              </a:rPr>
              <a:t>を調べる</a:t>
            </a:r>
            <a:r>
              <a:rPr lang="ja-JP" sz="2400" kern="100" dirty="0" smtClean="0">
                <a:effectLst/>
                <a:latin typeface="Century" panose="02040604050505020304" pitchFamily="18" charset="0"/>
                <a:ea typeface="HGPｺﾞｼｯｸM" panose="020B0600000000000000" pitchFamily="50" charset="-128"/>
                <a:cs typeface="Times New Roman" panose="02020603050405020304" pitchFamily="18" charset="0"/>
              </a:rPr>
              <a:t>。</a:t>
            </a:r>
            <a:endParaRPr lang="en-US" altLang="ja-JP" sz="2400" kern="100" dirty="0">
              <a:latin typeface="Century" panose="02040604050505020304" pitchFamily="18" charset="0"/>
              <a:ea typeface="HGPｺﾞｼｯｸM" panose="020B0600000000000000" pitchFamily="50" charset="-128"/>
              <a:cs typeface="Times New Roman" panose="02020603050405020304" pitchFamily="18" charset="0"/>
            </a:endParaRPr>
          </a:p>
          <a:p>
            <a:pPr indent="90170" algn="just">
              <a:spcAft>
                <a:spcPts val="0"/>
              </a:spcAft>
            </a:pPr>
            <a:r>
              <a:rPr lang="ja-JP" altLang="en-US" sz="2400" kern="100" dirty="0" smtClean="0">
                <a:latin typeface="Century" panose="02040604050505020304" pitchFamily="18" charset="0"/>
                <a:ea typeface="HGPｺﾞｼｯｸM" panose="020B0600000000000000" pitchFamily="50" charset="-128"/>
                <a:cs typeface="Times New Roman" panose="02020603050405020304" pitchFamily="18" charset="0"/>
              </a:rPr>
              <a:t>→「料理　⇒５９６」</a:t>
            </a:r>
            <a:endParaRPr lang="en-US" altLang="ja-JP" sz="2400" kern="100" dirty="0" smtClean="0">
              <a:latin typeface="Century" panose="02040604050505020304" pitchFamily="18" charset="0"/>
              <a:ea typeface="HGPｺﾞｼｯｸM" panose="020B0600000000000000" pitchFamily="50" charset="-128"/>
              <a:cs typeface="Times New Roman" panose="02020603050405020304" pitchFamily="18" charset="0"/>
            </a:endParaRPr>
          </a:p>
          <a:p>
            <a:pPr indent="90170" algn="just">
              <a:spcAft>
                <a:spcPts val="0"/>
              </a:spcAft>
            </a:pPr>
            <a:endParaRPr lang="en-US" altLang="ja-JP" kern="100" dirty="0">
              <a:latin typeface="Century" panose="02040604050505020304" pitchFamily="18" charset="0"/>
              <a:ea typeface="HGPｺﾞｼｯｸM" panose="020B0600000000000000" pitchFamily="50" charset="-128"/>
              <a:cs typeface="Times New Roman" panose="02020603050405020304" pitchFamily="18" charset="0"/>
            </a:endParaRPr>
          </a:p>
          <a:p>
            <a:pPr indent="90170" algn="just">
              <a:spcAft>
                <a:spcPts val="0"/>
              </a:spcAft>
            </a:pPr>
            <a:r>
              <a:rPr lang="ja-JP" kern="100" dirty="0" smtClean="0">
                <a:effectLst/>
                <a:latin typeface="Century" panose="02040604050505020304" pitchFamily="18" charset="0"/>
                <a:ea typeface="HGPｺﾞｼｯｸM" panose="020B0600000000000000" pitchFamily="50" charset="-128"/>
                <a:cs typeface="Times New Roman" panose="02020603050405020304" pitchFamily="18" charset="0"/>
              </a:rPr>
              <a:t>【</a:t>
            </a:r>
            <a:r>
              <a:rPr lang="ja-JP" kern="100" dirty="0">
                <a:effectLst/>
                <a:latin typeface="Century" panose="02040604050505020304" pitchFamily="18" charset="0"/>
                <a:ea typeface="HGPｺﾞｼｯｸM" panose="020B0600000000000000" pitchFamily="50" charset="-128"/>
                <a:cs typeface="Times New Roman" panose="02020603050405020304" pitchFamily="18" charset="0"/>
              </a:rPr>
              <a:t>ラベルの例】</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2" name="角丸四角形 21"/>
          <p:cNvSpPr/>
          <p:nvPr/>
        </p:nvSpPr>
        <p:spPr>
          <a:xfrm>
            <a:off x="8509437" y="4700103"/>
            <a:ext cx="2199323" cy="830685"/>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2800" kern="100" dirty="0" smtClean="0">
                <a:solidFill>
                  <a:srgbClr val="FF0000"/>
                </a:solidFill>
                <a:ea typeface="ＭＳ 明朝" panose="02020609040205080304" pitchFamily="17" charset="-128"/>
                <a:cs typeface="Times New Roman" panose="02020603050405020304" pitchFamily="18" charset="0"/>
              </a:rPr>
              <a:t>596</a:t>
            </a:r>
            <a:r>
              <a:rPr lang="en-US" sz="2800" kern="100" dirty="0" smtClean="0">
                <a:effectLst/>
                <a:ea typeface="ＭＳ 明朝" panose="02020609040205080304" pitchFamily="17" charset="-128"/>
                <a:cs typeface="Times New Roman" panose="02020603050405020304" pitchFamily="18" charset="0"/>
              </a:rPr>
              <a:t> </a:t>
            </a:r>
            <a:r>
              <a:rPr lang="ja-JP" sz="2800" kern="100" dirty="0">
                <a:effectLst/>
                <a:ea typeface="ＭＳ 明朝" panose="02020609040205080304" pitchFamily="17" charset="-128"/>
                <a:cs typeface="Times New Roman" panose="02020603050405020304" pitchFamily="18" charset="0"/>
              </a:rPr>
              <a:t>　イ</a:t>
            </a:r>
            <a:endParaRPr lang="ja-JP" sz="2000" kern="100" dirty="0">
              <a:effectLst/>
              <a:ea typeface="ＭＳ 明朝" panose="02020609040205080304" pitchFamily="17" charset="-128"/>
              <a:cs typeface="Times New Roman" panose="02020603050405020304" pitchFamily="18" charset="0"/>
            </a:endParaRPr>
          </a:p>
        </p:txBody>
      </p:sp>
      <p:sp>
        <p:nvSpPr>
          <p:cNvPr id="23" name="テキスト ボックス 196"/>
          <p:cNvSpPr txBox="1"/>
          <p:nvPr/>
        </p:nvSpPr>
        <p:spPr>
          <a:xfrm>
            <a:off x="8422795" y="5660807"/>
            <a:ext cx="1299831" cy="46828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63500" algn="just">
              <a:spcAft>
                <a:spcPts val="0"/>
              </a:spcAft>
            </a:pPr>
            <a:r>
              <a:rPr lang="ja-JP" sz="1600" b="1" kern="100" dirty="0">
                <a:effectLst/>
                <a:ea typeface="HGPｺﾞｼｯｸM" panose="020B0600000000000000" pitchFamily="50" charset="-128"/>
                <a:cs typeface="Times New Roman" panose="02020603050405020304" pitchFamily="18" charset="0"/>
              </a:rPr>
              <a:t>分類番号</a:t>
            </a:r>
            <a:endParaRPr lang="ja-JP" kern="100" dirty="0">
              <a:effectLst/>
              <a:ea typeface="ＭＳ 明朝" panose="02020609040205080304" pitchFamily="17" charset="-128"/>
              <a:cs typeface="Times New Roman" panose="02020603050405020304" pitchFamily="18" charset="0"/>
            </a:endParaRPr>
          </a:p>
          <a:p>
            <a:pPr indent="190500" algn="just">
              <a:spcAft>
                <a:spcPts val="0"/>
              </a:spcAft>
            </a:pPr>
            <a:r>
              <a:rPr lang="ja-JP" sz="1000" b="1" kern="100" dirty="0">
                <a:effectLst/>
                <a:ea typeface="HGPｺﾞｼｯｸM" panose="020B0600000000000000" pitchFamily="50" charset="-128"/>
                <a:cs typeface="Times New Roman" panose="02020603050405020304" pitchFamily="18" charset="0"/>
              </a:rPr>
              <a:t>本の内容</a:t>
            </a:r>
            <a:endParaRPr lang="ja-JP" kern="100" dirty="0">
              <a:effectLst/>
              <a:ea typeface="ＭＳ 明朝" panose="02020609040205080304" pitchFamily="17" charset="-128"/>
              <a:cs typeface="Times New Roman" panose="02020603050405020304" pitchFamily="18" charset="0"/>
            </a:endParaRPr>
          </a:p>
        </p:txBody>
      </p:sp>
      <p:sp>
        <p:nvSpPr>
          <p:cNvPr id="24" name="テキスト ボックス 197"/>
          <p:cNvSpPr txBox="1"/>
          <p:nvPr/>
        </p:nvSpPr>
        <p:spPr>
          <a:xfrm>
            <a:off x="9676001" y="5626961"/>
            <a:ext cx="1282694" cy="46355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600" b="1" kern="100" dirty="0">
                <a:effectLst/>
                <a:latin typeface="Century" panose="02040604050505020304" pitchFamily="18" charset="0"/>
                <a:ea typeface="HGPｺﾞｼｯｸM" panose="020B0600000000000000" pitchFamily="50" charset="-128"/>
                <a:cs typeface="Times New Roman" panose="02020603050405020304" pitchFamily="18" charset="0"/>
              </a:rPr>
              <a:t>図書記号</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95250" algn="just">
              <a:spcAft>
                <a:spcPts val="0"/>
              </a:spcAft>
            </a:pPr>
            <a:r>
              <a:rPr lang="ja-JP" sz="1000" kern="100" dirty="0">
                <a:effectLst/>
                <a:latin typeface="Century" panose="02040604050505020304" pitchFamily="18" charset="0"/>
                <a:ea typeface="HGPｺﾞｼｯｸM" panose="020B0600000000000000" pitchFamily="50" charset="-128"/>
                <a:cs typeface="Times New Roman" panose="02020603050405020304" pitchFamily="18" charset="0"/>
              </a:rPr>
              <a:t>書いた人の</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95250" algn="just">
              <a:spcAft>
                <a:spcPts val="0"/>
              </a:spcAft>
            </a:pPr>
            <a:r>
              <a:rPr lang="ja-JP" sz="1000" kern="100" dirty="0">
                <a:effectLst/>
                <a:latin typeface="Century" panose="02040604050505020304" pitchFamily="18" charset="0"/>
                <a:ea typeface="HGPｺﾞｼｯｸM" panose="020B0600000000000000" pitchFamily="50" charset="-128"/>
                <a:cs typeface="Times New Roman" panose="02020603050405020304" pitchFamily="18" charset="0"/>
              </a:rPr>
              <a:t>頭文字など</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79578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2" grpId="0" animBg="1"/>
      <p:bldP spid="14" grpId="0" animBg="1"/>
      <p:bldP spid="15" grpId="0" animBg="1"/>
      <p:bldP spid="16" grpId="0" animBg="1"/>
      <p:bldP spid="17" grpId="0" animBg="1"/>
      <p:bldP spid="19" grpId="0" animBg="1"/>
      <p:bldP spid="21" grpId="0" animBg="1"/>
      <p:bldP spid="2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9827" y="1754189"/>
            <a:ext cx="5257443" cy="852358"/>
          </a:xfrm>
        </p:spPr>
        <p:txBody>
          <a:bodyPr>
            <a:normAutofit fontScale="90000"/>
          </a:bodyPr>
          <a:lstStyle/>
          <a:p>
            <a:r>
              <a:rPr lang="ja-JP" altLang="en-US" dirty="0" smtClean="0">
                <a:solidFill>
                  <a:srgbClr val="0070C0"/>
                </a:solidFill>
                <a:effectLst>
                  <a:outerShdw blurRad="38100" dist="38100" dir="2700000" algn="tl">
                    <a:srgbClr val="000000">
                      <a:alpha val="43137"/>
                    </a:srgbClr>
                  </a:outerShdw>
                </a:effectLst>
              </a:rPr>
              <a:t>日本十進分類法（ＮＤＣ）</a:t>
            </a:r>
            <a:endParaRPr kumimoji="1" lang="ja-JP" altLang="en-US" dirty="0">
              <a:solidFill>
                <a:srgbClr val="0070C0"/>
              </a:solidFill>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1057782" y="2606547"/>
            <a:ext cx="5118090" cy="4588545"/>
          </a:xfrm>
        </p:spPr>
        <p:txBody>
          <a:bodyPr>
            <a:noAutofit/>
          </a:bodyPr>
          <a:lstStyle/>
          <a:p>
            <a:r>
              <a:rPr kumimoji="1" lang="ja-JP" altLang="en-US" sz="3200" b="1" dirty="0" smtClean="0"/>
              <a:t>０</a:t>
            </a:r>
            <a:r>
              <a:rPr kumimoji="1" lang="ja-JP" altLang="en-US" sz="3200" dirty="0" smtClean="0"/>
              <a:t>　総記・百科事典など</a:t>
            </a:r>
            <a:endParaRPr kumimoji="1" lang="en-US" altLang="ja-JP" sz="3200" dirty="0" smtClean="0"/>
          </a:p>
          <a:p>
            <a:r>
              <a:rPr lang="ja-JP" altLang="en-US" sz="3200" b="1" dirty="0" smtClean="0"/>
              <a:t>１</a:t>
            </a:r>
            <a:r>
              <a:rPr lang="ja-JP" altLang="en-US" sz="3200" dirty="0" smtClean="0"/>
              <a:t>　哲学・道徳・宗教</a:t>
            </a:r>
            <a:endParaRPr lang="en-US" altLang="ja-JP" sz="3200" dirty="0" smtClean="0"/>
          </a:p>
          <a:p>
            <a:r>
              <a:rPr lang="ja-JP" altLang="en-US" sz="3200" b="1" dirty="0" smtClean="0"/>
              <a:t>２</a:t>
            </a:r>
            <a:r>
              <a:rPr lang="ja-JP" altLang="en-US" sz="3200" dirty="0" smtClean="0"/>
              <a:t>　歴史・地理・伝記</a:t>
            </a:r>
            <a:endParaRPr lang="en-US" altLang="ja-JP" sz="3200" dirty="0" smtClean="0"/>
          </a:p>
          <a:p>
            <a:r>
              <a:rPr lang="ja-JP" altLang="en-US" sz="3200" b="1" dirty="0" smtClean="0"/>
              <a:t>３</a:t>
            </a:r>
            <a:r>
              <a:rPr lang="ja-JP" altLang="en-US" sz="3200" dirty="0" smtClean="0"/>
              <a:t>　</a:t>
            </a:r>
            <a:r>
              <a:rPr kumimoji="1" lang="ja-JP" altLang="en-US" sz="3200" dirty="0" smtClean="0"/>
              <a:t>社会科学</a:t>
            </a:r>
            <a:endParaRPr kumimoji="1" lang="en-US" altLang="ja-JP" sz="3200" dirty="0" smtClean="0"/>
          </a:p>
          <a:p>
            <a:r>
              <a:rPr kumimoji="1" lang="ja-JP" altLang="en-US" sz="3200" b="1" dirty="0" smtClean="0"/>
              <a:t>４</a:t>
            </a:r>
            <a:r>
              <a:rPr kumimoji="1" lang="ja-JP" altLang="en-US" sz="3200" dirty="0" smtClean="0"/>
              <a:t>　自然科学</a:t>
            </a:r>
            <a:endParaRPr kumimoji="1" lang="en-US" altLang="ja-JP" sz="3200" dirty="0" smtClean="0"/>
          </a:p>
        </p:txBody>
      </p:sp>
      <p:pic>
        <p:nvPicPr>
          <p:cNvPr id="6" name="図 5" descr="立てられた本">
            <a:hlinkClick r:id="rId3" tooltip="&quot;立てられた本&quo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114122" y="5034311"/>
            <a:ext cx="2000948" cy="1410631"/>
          </a:xfrm>
          <a:prstGeom prst="rect">
            <a:avLst/>
          </a:prstGeom>
          <a:noFill/>
          <a:ln>
            <a:noFill/>
          </a:ln>
        </p:spPr>
      </p:pic>
      <p:sp>
        <p:nvSpPr>
          <p:cNvPr id="8" name="角丸四角形 7"/>
          <p:cNvSpPr/>
          <p:nvPr/>
        </p:nvSpPr>
        <p:spPr>
          <a:xfrm>
            <a:off x="9619008" y="6093094"/>
            <a:ext cx="254000" cy="107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13" name="タイトル 1"/>
          <p:cNvSpPr txBox="1">
            <a:spLocks/>
          </p:cNvSpPr>
          <p:nvPr/>
        </p:nvSpPr>
        <p:spPr>
          <a:xfrm>
            <a:off x="1633736" y="623548"/>
            <a:ext cx="5429699"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latin typeface="HGS創英角ｺﾞｼｯｸUB" panose="020B0900000000000000" pitchFamily="50" charset="-128"/>
                <a:ea typeface="HGS創英角ｺﾞｼｯｸUB" panose="020B0900000000000000" pitchFamily="50" charset="-128"/>
              </a:rPr>
              <a:t>本の分類</a:t>
            </a:r>
            <a:r>
              <a:rPr lang="ja-JP" altLang="en-US" dirty="0">
                <a:latin typeface="HGS創英角ｺﾞｼｯｸUB" panose="020B0900000000000000" pitchFamily="50" charset="-128"/>
                <a:ea typeface="HGS創英角ｺﾞｼｯｸUB" panose="020B0900000000000000" pitchFamily="50" charset="-128"/>
              </a:rPr>
              <a:t>　</a:t>
            </a:r>
            <a:r>
              <a:rPr lang="ja-JP" altLang="en-US" dirty="0" smtClean="0">
                <a:latin typeface="HGS創英角ｺﾞｼｯｸUB" panose="020B0900000000000000" pitchFamily="50" charset="-128"/>
                <a:ea typeface="HGS創英角ｺﾞｼｯｸUB" panose="020B0900000000000000" pitchFamily="50" charset="-128"/>
              </a:rPr>
              <a:t>まとめ</a:t>
            </a:r>
            <a:endParaRPr lang="ja-JP" altLang="en-US" dirty="0">
              <a:latin typeface="HGS創英角ｺﾞｼｯｸUB" panose="020B0900000000000000" pitchFamily="50" charset="-128"/>
              <a:ea typeface="HGS創英角ｺﾞｼｯｸUB" panose="020B0900000000000000" pitchFamily="50" charset="-128"/>
            </a:endParaRPr>
          </a:p>
        </p:txBody>
      </p:sp>
      <p:sp>
        <p:nvSpPr>
          <p:cNvPr id="11" name="コンテンツ プレースホルダー 2"/>
          <p:cNvSpPr txBox="1">
            <a:spLocks/>
          </p:cNvSpPr>
          <p:nvPr/>
        </p:nvSpPr>
        <p:spPr>
          <a:xfrm>
            <a:off x="6585566" y="1908054"/>
            <a:ext cx="5118090" cy="458854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3200" b="1" dirty="0"/>
              <a:t>５</a:t>
            </a:r>
            <a:r>
              <a:rPr lang="ja-JP" altLang="en-US" sz="3200" dirty="0"/>
              <a:t>　技術・工業・家庭</a:t>
            </a:r>
            <a:endParaRPr lang="en-US" altLang="ja-JP" sz="3200" dirty="0"/>
          </a:p>
          <a:p>
            <a:r>
              <a:rPr lang="ja-JP" altLang="en-US" sz="3200" b="1" dirty="0"/>
              <a:t>６</a:t>
            </a:r>
            <a:r>
              <a:rPr lang="ja-JP" altLang="en-US" sz="3200" dirty="0"/>
              <a:t>　産業・交通・通信</a:t>
            </a:r>
            <a:endParaRPr lang="en-US" altLang="ja-JP" sz="3200" dirty="0"/>
          </a:p>
          <a:p>
            <a:r>
              <a:rPr lang="ja-JP" altLang="en-US" sz="3200" b="1" dirty="0"/>
              <a:t>７</a:t>
            </a:r>
            <a:r>
              <a:rPr lang="ja-JP" altLang="en-US" sz="3200" dirty="0"/>
              <a:t>　芸術・体育</a:t>
            </a:r>
            <a:endParaRPr lang="en-US" altLang="ja-JP" sz="3200" dirty="0"/>
          </a:p>
          <a:p>
            <a:r>
              <a:rPr lang="ja-JP" altLang="en-US" sz="3200" b="1" dirty="0"/>
              <a:t>８</a:t>
            </a:r>
            <a:r>
              <a:rPr lang="ja-JP" altLang="en-US" sz="3200" dirty="0"/>
              <a:t>　言語</a:t>
            </a:r>
            <a:endParaRPr lang="en-US" altLang="ja-JP" sz="3200" dirty="0"/>
          </a:p>
          <a:p>
            <a:r>
              <a:rPr lang="ja-JP" altLang="en-US" sz="3200" b="1" dirty="0"/>
              <a:t>９</a:t>
            </a:r>
            <a:r>
              <a:rPr lang="ja-JP" altLang="en-US" sz="3200" dirty="0"/>
              <a:t>　文学</a:t>
            </a:r>
          </a:p>
          <a:p>
            <a:endParaRPr lang="en-US" altLang="ja-JP" sz="3200" dirty="0" smtClean="0"/>
          </a:p>
        </p:txBody>
      </p:sp>
    </p:spTree>
    <p:extLst>
      <p:ext uri="{BB962C8B-B14F-4D97-AF65-F5344CB8AC3E}">
        <p14:creationId xmlns:p14="http://schemas.microsoft.com/office/powerpoint/2010/main" val="15433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94488" y="3019324"/>
            <a:ext cx="10545097" cy="1180444"/>
          </a:xfrm>
        </p:spPr>
        <p:txBody>
          <a:bodyPr/>
          <a:lstStyle/>
          <a:p>
            <a:r>
              <a:rPr lang="ja-JP" altLang="en-US" b="1" dirty="0">
                <a:solidFill>
                  <a:srgbClr val="FF0000"/>
                </a:solidFill>
              </a:rPr>
              <a:t>地域</a:t>
            </a:r>
            <a:r>
              <a:rPr lang="ja-JP" altLang="en-US" b="1" dirty="0" smtClean="0">
                <a:solidFill>
                  <a:srgbClr val="FF0000"/>
                </a:solidFill>
              </a:rPr>
              <a:t>の図書館に行ってみよう。</a:t>
            </a:r>
            <a:r>
              <a:rPr lang="ja-JP" altLang="en-US" sz="2800" b="1" dirty="0" smtClean="0">
                <a:solidFill>
                  <a:srgbClr val="FF0000"/>
                </a:solidFill>
              </a:rPr>
              <a:t>（仙台市図書館）</a:t>
            </a:r>
            <a:endParaRPr kumimoji="1" lang="ja-JP" altLang="en-US" sz="2800" dirty="0"/>
          </a:p>
        </p:txBody>
      </p:sp>
      <p:sp>
        <p:nvSpPr>
          <p:cNvPr id="8" name="角丸四角形吹き出し 7"/>
          <p:cNvSpPr/>
          <p:nvPr/>
        </p:nvSpPr>
        <p:spPr>
          <a:xfrm>
            <a:off x="7236430" y="4557471"/>
            <a:ext cx="4661656" cy="1592317"/>
          </a:xfrm>
          <a:prstGeom prst="wedgeRoundRectCallout">
            <a:avLst>
              <a:gd name="adj1" fmla="val -50489"/>
              <a:gd name="adj2" fmla="val -77682"/>
              <a:gd name="adj3" fmla="val 16667"/>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600" dirty="0"/>
              <a:t>他</a:t>
            </a:r>
            <a:r>
              <a:rPr kumimoji="1" lang="ja-JP" altLang="en-US" sz="3600" dirty="0" smtClean="0"/>
              <a:t>にもできること</a:t>
            </a:r>
            <a:endParaRPr kumimoji="1" lang="en-US" altLang="ja-JP" sz="3600" dirty="0" smtClean="0"/>
          </a:p>
          <a:p>
            <a:pPr algn="ctr"/>
            <a:r>
              <a:rPr kumimoji="1" lang="ja-JP" altLang="en-US" sz="3600" dirty="0" smtClean="0"/>
              <a:t>いろいろ</a:t>
            </a:r>
            <a:endParaRPr kumimoji="1" lang="en-US" altLang="ja-JP" sz="3600" dirty="0" smtClean="0"/>
          </a:p>
        </p:txBody>
      </p:sp>
      <p:pic>
        <p:nvPicPr>
          <p:cNvPr id="3" name="図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79117" y="223410"/>
            <a:ext cx="3793672" cy="2845254"/>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58094" y="4291503"/>
            <a:ext cx="3015073" cy="2252930"/>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799303" y="131615"/>
            <a:ext cx="3673864" cy="2757390"/>
          </a:xfrm>
          <a:prstGeom prst="rect">
            <a:avLst/>
          </a:prstGeom>
        </p:spPr>
      </p:pic>
      <p:sp>
        <p:nvSpPr>
          <p:cNvPr id="7" name="テキスト プレースホルダー 2"/>
          <p:cNvSpPr>
            <a:spLocks noGrp="1"/>
          </p:cNvSpPr>
          <p:nvPr>
            <p:ph type="body" idx="1"/>
          </p:nvPr>
        </p:nvSpPr>
        <p:spPr>
          <a:xfrm>
            <a:off x="1594488" y="2927589"/>
            <a:ext cx="8915399" cy="860400"/>
          </a:xfrm>
        </p:spPr>
        <p:txBody>
          <a:bodyPr>
            <a:normAutofit/>
          </a:bodyPr>
          <a:lstStyle/>
          <a:p>
            <a:r>
              <a:rPr lang="ja-JP" altLang="en-US" b="1" dirty="0" smtClean="0"/>
              <a:t>補足：学校図書館から地域の図書館へ</a:t>
            </a:r>
            <a:endParaRPr lang="ja-JP" altLang="en-US" b="1" dirty="0"/>
          </a:p>
        </p:txBody>
      </p:sp>
    </p:spTree>
    <p:extLst>
      <p:ext uri="{BB962C8B-B14F-4D97-AF65-F5344CB8AC3E}">
        <p14:creationId xmlns:p14="http://schemas.microsoft.com/office/powerpoint/2010/main" val="74351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6404239" y="2525097"/>
            <a:ext cx="5371619" cy="2913391"/>
            <a:chOff x="-11507" y="0"/>
            <a:chExt cx="3743402" cy="1178520"/>
          </a:xfrm>
        </p:grpSpPr>
        <p:sp>
          <p:nvSpPr>
            <p:cNvPr id="41" name="テキスト ボックス 2"/>
            <p:cNvSpPr txBox="1">
              <a:spLocks noChangeArrowheads="1"/>
            </p:cNvSpPr>
            <p:nvPr/>
          </p:nvSpPr>
          <p:spPr bwMode="auto">
            <a:xfrm>
              <a:off x="0" y="0"/>
              <a:ext cx="3378200" cy="50355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sz="4000" kern="100" dirty="0">
                  <a:solidFill>
                    <a:srgbClr val="FF0000"/>
                  </a:solidFill>
                  <a:effectLst/>
                  <a:latin typeface="Century" panose="02040604050505020304" pitchFamily="18" charset="0"/>
                  <a:ea typeface="HGP創英角ｺﾞｼｯｸUB" panose="020B0900000000000000" pitchFamily="50" charset="-128"/>
                  <a:cs typeface="Times New Roman" panose="02020603050405020304" pitchFamily="18" charset="0"/>
                </a:rPr>
                <a:t>イ</a:t>
              </a:r>
              <a:r>
                <a:rPr lang="ja-JP" sz="2400" kern="100" dirty="0">
                  <a:solidFill>
                    <a:srgbClr val="FF0000"/>
                  </a:solidFill>
                  <a:effectLst/>
                  <a:latin typeface="Century" panose="02040604050505020304" pitchFamily="18" charset="0"/>
                  <a:ea typeface="HGP創英角ｺﾞｼｯｸUB" panose="020B0900000000000000" pitchFamily="50" charset="-128"/>
                  <a:cs typeface="Times New Roman" panose="02020603050405020304" pitchFamily="18" charset="0"/>
                </a:rPr>
                <a:t>ンターネットでもっと便利に！</a:t>
              </a:r>
              <a:endParaRPr lang="ja-JP" sz="16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2" name="テキスト ボックス 2"/>
            <p:cNvSpPr txBox="1">
              <a:spLocks noChangeArrowheads="1"/>
            </p:cNvSpPr>
            <p:nvPr/>
          </p:nvSpPr>
          <p:spPr bwMode="auto">
            <a:xfrm>
              <a:off x="-11507" y="349845"/>
              <a:ext cx="2304175" cy="82867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sz="2000" kern="100" dirty="0">
                  <a:effectLst/>
                  <a:latin typeface="Century" panose="02040604050505020304" pitchFamily="18" charset="0"/>
                  <a:ea typeface="HGPｺﾞｼｯｸM" panose="020B0600000000000000" pitchFamily="50" charset="-128"/>
                  <a:cs typeface="Times New Roman" panose="02020603050405020304" pitchFamily="18" charset="0"/>
                </a:rPr>
                <a:t>パスワード（窓口で発行）</a:t>
              </a:r>
              <a:r>
                <a:rPr lang="ja-JP" sz="2000" kern="100" dirty="0" smtClean="0">
                  <a:effectLst/>
                  <a:latin typeface="Century" panose="02040604050505020304" pitchFamily="18" charset="0"/>
                  <a:ea typeface="HGPｺﾞｼｯｸM" panose="020B0600000000000000" pitchFamily="50" charset="-128"/>
                  <a:cs typeface="Times New Roman" panose="02020603050405020304" pitchFamily="18" charset="0"/>
                </a:rPr>
                <a:t>を</a:t>
              </a:r>
              <a:endParaRPr lang="en-US" altLang="ja-JP" sz="2000" kern="100" dirty="0" smtClean="0">
                <a:effectLst/>
                <a:latin typeface="Century" panose="02040604050505020304" pitchFamily="18" charset="0"/>
                <a:ea typeface="HGPｺﾞｼｯｸM" panose="020B0600000000000000" pitchFamily="50" charset="-128"/>
                <a:cs typeface="Times New Roman" panose="02020603050405020304" pitchFamily="18" charset="0"/>
              </a:endParaRPr>
            </a:p>
            <a:p>
              <a:pPr algn="just">
                <a:spcAft>
                  <a:spcPts val="0"/>
                </a:spcAft>
              </a:pPr>
              <a:r>
                <a:rPr lang="ja-JP" sz="2000" kern="100" dirty="0" smtClean="0">
                  <a:effectLst/>
                  <a:latin typeface="Century" panose="02040604050505020304" pitchFamily="18" charset="0"/>
                  <a:ea typeface="HGPｺﾞｼｯｸM" panose="020B0600000000000000" pitchFamily="50" charset="-128"/>
                  <a:cs typeface="Times New Roman" panose="02020603050405020304" pitchFamily="18" charset="0"/>
                </a:rPr>
                <a:t>使えば</a:t>
              </a:r>
              <a:r>
                <a:rPr lang="ja-JP" sz="2000" kern="100" dirty="0">
                  <a:effectLst/>
                  <a:latin typeface="Century" panose="02040604050505020304" pitchFamily="18" charset="0"/>
                  <a:ea typeface="HGPｺﾞｼｯｸM" panose="020B0600000000000000" pitchFamily="50" charset="-128"/>
                  <a:cs typeface="Times New Roman" panose="02020603050405020304" pitchFamily="18" charset="0"/>
                </a:rPr>
                <a:t>、</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sz="2000" kern="100" dirty="0">
                  <a:effectLst/>
                  <a:latin typeface="Century" panose="02040604050505020304" pitchFamily="18" charset="0"/>
                  <a:ea typeface="HGPｺﾞｼｯｸM" panose="020B0600000000000000" pitchFamily="50" charset="-128"/>
                  <a:cs typeface="Times New Roman" panose="02020603050405020304" pitchFamily="18" charset="0"/>
                </a:rPr>
                <a:t>スマートフォンやパソコンから</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sz="2000" kern="100" dirty="0">
                  <a:effectLst/>
                  <a:latin typeface="Century" panose="02040604050505020304" pitchFamily="18" charset="0"/>
                  <a:ea typeface="HGPｺﾞｼｯｸM" panose="020B0600000000000000" pitchFamily="50" charset="-128"/>
                  <a:cs typeface="Times New Roman" panose="02020603050405020304" pitchFamily="18" charset="0"/>
                </a:rPr>
                <a:t>「予約」や「貸出期間の延長」</a:t>
              </a:r>
              <a:r>
                <a:rPr lang="ja-JP" sz="2000" kern="100" dirty="0" smtClean="0">
                  <a:effectLst/>
                  <a:latin typeface="Century" panose="02040604050505020304" pitchFamily="18" charset="0"/>
                  <a:ea typeface="HGPｺﾞｼｯｸM" panose="020B0600000000000000" pitchFamily="50" charset="-128"/>
                  <a:cs typeface="Times New Roman" panose="02020603050405020304" pitchFamily="18" charset="0"/>
                </a:rPr>
                <a:t>もＯＫ</a:t>
              </a:r>
              <a:r>
                <a:rPr lang="ja-JP" sz="1400" kern="100" dirty="0">
                  <a:effectLst/>
                  <a:latin typeface="Century" panose="02040604050505020304" pitchFamily="18" charset="0"/>
                  <a:ea typeface="HGPｺﾞｼｯｸM" panose="020B0600000000000000" pitchFamily="50" charset="-128"/>
                  <a:cs typeface="Times New Roman" panose="02020603050405020304" pitchFamily="18" charset="0"/>
                </a:rPr>
                <a:t>。</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43" name="グループ化 42"/>
            <p:cNvGrpSpPr/>
            <p:nvPr/>
          </p:nvGrpSpPr>
          <p:grpSpPr>
            <a:xfrm>
              <a:off x="3390900" y="609600"/>
              <a:ext cx="340995" cy="524510"/>
              <a:chOff x="0" y="0"/>
              <a:chExt cx="457200" cy="809625"/>
            </a:xfrm>
          </p:grpSpPr>
          <p:sp>
            <p:nvSpPr>
              <p:cNvPr id="54" name="角丸四角形 53"/>
              <p:cNvSpPr/>
              <p:nvPr/>
            </p:nvSpPr>
            <p:spPr>
              <a:xfrm>
                <a:off x="0" y="0"/>
                <a:ext cx="457200" cy="80962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55" name="正方形/長方形 54"/>
              <p:cNvSpPr/>
              <p:nvPr/>
            </p:nvSpPr>
            <p:spPr>
              <a:xfrm>
                <a:off x="76200" y="85725"/>
                <a:ext cx="304800" cy="590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56" name="角丸四角形 55"/>
              <p:cNvSpPr/>
              <p:nvPr/>
            </p:nvSpPr>
            <p:spPr>
              <a:xfrm>
                <a:off x="152400" y="704850"/>
                <a:ext cx="161925" cy="450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grpSp>
        <p:grpSp>
          <p:nvGrpSpPr>
            <p:cNvPr id="44" name="グループ化 43"/>
            <p:cNvGrpSpPr/>
            <p:nvPr/>
          </p:nvGrpSpPr>
          <p:grpSpPr>
            <a:xfrm>
              <a:off x="2349500" y="571500"/>
              <a:ext cx="887729" cy="523876"/>
              <a:chOff x="0" y="0"/>
              <a:chExt cx="1108075" cy="645160"/>
            </a:xfrm>
          </p:grpSpPr>
          <p:grpSp>
            <p:nvGrpSpPr>
              <p:cNvPr id="45" name="グループ化 44"/>
              <p:cNvGrpSpPr/>
              <p:nvPr/>
            </p:nvGrpSpPr>
            <p:grpSpPr>
              <a:xfrm>
                <a:off x="0" y="0"/>
                <a:ext cx="752475" cy="645160"/>
                <a:chOff x="0" y="0"/>
                <a:chExt cx="752475" cy="645160"/>
              </a:xfrm>
            </p:grpSpPr>
            <p:grpSp>
              <p:nvGrpSpPr>
                <p:cNvPr id="49" name="グループ化 48"/>
                <p:cNvGrpSpPr/>
                <p:nvPr/>
              </p:nvGrpSpPr>
              <p:grpSpPr>
                <a:xfrm>
                  <a:off x="0" y="0"/>
                  <a:ext cx="752475" cy="528320"/>
                  <a:chOff x="0" y="0"/>
                  <a:chExt cx="752475" cy="528320"/>
                </a:xfrm>
              </p:grpSpPr>
              <p:sp>
                <p:nvSpPr>
                  <p:cNvPr id="52" name="角丸四角形 51"/>
                  <p:cNvSpPr/>
                  <p:nvPr/>
                </p:nvSpPr>
                <p:spPr>
                  <a:xfrm>
                    <a:off x="0" y="0"/>
                    <a:ext cx="752475" cy="52832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53" name="正方形/長方形 52"/>
                  <p:cNvSpPr/>
                  <p:nvPr/>
                </p:nvSpPr>
                <p:spPr>
                  <a:xfrm>
                    <a:off x="76200" y="57150"/>
                    <a:ext cx="6096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grpSp>
            <p:sp>
              <p:nvSpPr>
                <p:cNvPr id="50" name="正方形/長方形 49"/>
                <p:cNvSpPr/>
                <p:nvPr/>
              </p:nvSpPr>
              <p:spPr>
                <a:xfrm>
                  <a:off x="238125" y="523875"/>
                  <a:ext cx="266700" cy="908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51" name="角丸四角形 50"/>
                <p:cNvSpPr/>
                <p:nvPr/>
              </p:nvSpPr>
              <p:spPr>
                <a:xfrm>
                  <a:off x="142875" y="600075"/>
                  <a:ext cx="476250" cy="4508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grpSp>
          <p:grpSp>
            <p:nvGrpSpPr>
              <p:cNvPr id="46" name="グループ化 45"/>
              <p:cNvGrpSpPr/>
              <p:nvPr/>
            </p:nvGrpSpPr>
            <p:grpSpPr>
              <a:xfrm>
                <a:off x="812800" y="38100"/>
                <a:ext cx="295275" cy="604520"/>
                <a:chOff x="0" y="0"/>
                <a:chExt cx="295275" cy="604520"/>
              </a:xfrm>
            </p:grpSpPr>
            <p:sp>
              <p:nvSpPr>
                <p:cNvPr id="47" name="正方形/長方形 46"/>
                <p:cNvSpPr/>
                <p:nvPr/>
              </p:nvSpPr>
              <p:spPr>
                <a:xfrm>
                  <a:off x="0" y="0"/>
                  <a:ext cx="295275" cy="6045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48" name="角丸四角形 47"/>
                <p:cNvSpPr/>
                <p:nvPr/>
              </p:nvSpPr>
              <p:spPr>
                <a:xfrm>
                  <a:off x="28575" y="104775"/>
                  <a:ext cx="238125" cy="450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grpSp>
        </p:grpSp>
      </p:grpSp>
      <p:sp>
        <p:nvSpPr>
          <p:cNvPr id="5" name="テキスト ボックス 2"/>
          <p:cNvSpPr txBox="1">
            <a:spLocks noChangeArrowheads="1"/>
          </p:cNvSpPr>
          <p:nvPr/>
        </p:nvSpPr>
        <p:spPr bwMode="auto">
          <a:xfrm>
            <a:off x="1096001" y="1461708"/>
            <a:ext cx="1844830" cy="967922"/>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sz="4000" kern="100" dirty="0" smtClean="0">
                <a:solidFill>
                  <a:srgbClr val="FF0000"/>
                </a:solidFill>
                <a:effectLst/>
                <a:latin typeface="Century" panose="02040604050505020304" pitchFamily="18" charset="0"/>
                <a:ea typeface="HGP創英角ｺﾞｼｯｸUB" panose="020B0900000000000000" pitchFamily="50" charset="-128"/>
                <a:cs typeface="Times New Roman" panose="02020603050405020304" pitchFamily="18" charset="0"/>
              </a:rPr>
              <a:t>借</a:t>
            </a:r>
            <a:r>
              <a:rPr lang="ja-JP" sz="2400" kern="100" dirty="0" smtClean="0">
                <a:solidFill>
                  <a:srgbClr val="FF0000"/>
                </a:solidFill>
                <a:effectLst/>
                <a:latin typeface="Century" panose="02040604050505020304" pitchFamily="18" charset="0"/>
                <a:ea typeface="HGP創英角ｺﾞｼｯｸUB" panose="020B0900000000000000" pitchFamily="50" charset="-128"/>
                <a:cs typeface="Times New Roman" panose="02020603050405020304" pitchFamily="18" charset="0"/>
              </a:rPr>
              <a:t>り</a:t>
            </a:r>
            <a:r>
              <a:rPr lang="ja-JP" altLang="en-US" sz="2400" kern="100" dirty="0" smtClean="0">
                <a:solidFill>
                  <a:srgbClr val="FF0000"/>
                </a:solidFill>
                <a:effectLst/>
                <a:latin typeface="Century" panose="02040604050505020304" pitchFamily="18" charset="0"/>
                <a:ea typeface="HGP創英角ｺﾞｼｯｸUB" panose="020B0900000000000000" pitchFamily="50" charset="-128"/>
                <a:cs typeface="Times New Roman" panose="02020603050405020304" pitchFamily="18" charset="0"/>
              </a:rPr>
              <a:t>る</a:t>
            </a:r>
            <a:endParaRPr lang="ja-JP" sz="12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6" name="グループ化 5"/>
          <p:cNvGrpSpPr/>
          <p:nvPr/>
        </p:nvGrpSpPr>
        <p:grpSpPr>
          <a:xfrm>
            <a:off x="1281114" y="2099882"/>
            <a:ext cx="2540558" cy="1296019"/>
            <a:chOff x="0" y="0"/>
            <a:chExt cx="1982253" cy="687705"/>
          </a:xfrm>
        </p:grpSpPr>
        <p:grpSp>
          <p:nvGrpSpPr>
            <p:cNvPr id="35" name="グループ化 34"/>
            <p:cNvGrpSpPr/>
            <p:nvPr/>
          </p:nvGrpSpPr>
          <p:grpSpPr>
            <a:xfrm>
              <a:off x="95250" y="0"/>
              <a:ext cx="796489" cy="687705"/>
              <a:chOff x="0" y="0"/>
              <a:chExt cx="763271" cy="817880"/>
            </a:xfrm>
          </p:grpSpPr>
          <p:sp>
            <p:nvSpPr>
              <p:cNvPr id="39" name="山形 38"/>
              <p:cNvSpPr/>
              <p:nvPr/>
            </p:nvSpPr>
            <p:spPr>
              <a:xfrm rot="5400000">
                <a:off x="-27304" y="27304"/>
                <a:ext cx="817880" cy="763271"/>
              </a:xfrm>
              <a:prstGeom prst="chevron">
                <a:avLst>
                  <a:gd name="adj" fmla="val 2055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40" name="角丸四角形 39"/>
              <p:cNvSpPr/>
              <p:nvPr/>
            </p:nvSpPr>
            <p:spPr>
              <a:xfrm>
                <a:off x="325120" y="132080"/>
                <a:ext cx="114300" cy="664845"/>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grpSp>
        <p:sp>
          <p:nvSpPr>
            <p:cNvPr id="36" name="テキスト ボックス 346"/>
            <p:cNvSpPr txBox="1"/>
            <p:nvPr/>
          </p:nvSpPr>
          <p:spPr>
            <a:xfrm>
              <a:off x="0" y="152400"/>
              <a:ext cx="497804" cy="3474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91440" tIns="45720" rIns="91440" bIns="45720" numCol="1" spcCol="0" rtlCol="0" fromWordArt="0" anchor="t" anchorCtr="0" forceAA="0" compatLnSpc="1">
              <a:prstTxWarp prst="textNoShape">
                <a:avLst/>
              </a:prstTxWarp>
              <a:noAutofit/>
            </a:bodyPr>
            <a:lstStyle/>
            <a:p>
              <a:pPr algn="ctr">
                <a:spcAft>
                  <a:spcPts val="0"/>
                </a:spcAft>
              </a:pPr>
              <a:r>
                <a:rPr lang="ja-JP" sz="1200" kern="100" dirty="0">
                  <a:solidFill>
                    <a:srgbClr val="FFFFFF"/>
                  </a:solidFill>
                  <a:effectLst/>
                  <a:ea typeface="HGPｺﾞｼｯｸE" panose="020B0900000000000000" pitchFamily="50" charset="-128"/>
                  <a:cs typeface="Times New Roman" panose="02020603050405020304" pitchFamily="18" charset="0"/>
                </a:rPr>
                <a:t>本</a:t>
              </a:r>
              <a:endParaRPr lang="ja-JP" sz="1050" kern="100" dirty="0">
                <a:effectLst/>
                <a:ea typeface="ＭＳ 明朝" panose="02020609040205080304" pitchFamily="17" charset="-128"/>
                <a:cs typeface="Times New Roman" panose="02020603050405020304" pitchFamily="18" charset="0"/>
              </a:endParaRPr>
            </a:p>
          </p:txBody>
        </p:sp>
        <p:sp>
          <p:nvSpPr>
            <p:cNvPr id="37" name="テキスト ボックス 347"/>
            <p:cNvSpPr txBox="1"/>
            <p:nvPr/>
          </p:nvSpPr>
          <p:spPr>
            <a:xfrm>
              <a:off x="552450" y="47625"/>
              <a:ext cx="398145" cy="596265"/>
            </a:xfrm>
            <a:prstGeom prst="rect">
              <a:avLst/>
            </a:prstGeom>
            <a:noFill/>
            <a:ln w="6350">
              <a:noFill/>
            </a:ln>
            <a:effectLst/>
          </p:spPr>
          <p:txBody>
            <a:bodyPr rot="0" spcFirstLastPara="0" vert="eaVert" wrap="square" lIns="91440" tIns="45720" rIns="91440" bIns="45720" numCol="1" spcCol="0" rtlCol="0" fromWordArt="0" anchor="t" anchorCtr="0" forceAA="0" compatLnSpc="1">
              <a:prstTxWarp prst="textNoShape">
                <a:avLst/>
              </a:prstTxWarp>
              <a:noAutofit/>
            </a:bodyPr>
            <a:lstStyle/>
            <a:p>
              <a:pPr algn="ctr">
                <a:spcAft>
                  <a:spcPts val="0"/>
                </a:spcAft>
              </a:pPr>
              <a:r>
                <a:rPr lang="ja-JP" sz="1200" kern="100" dirty="0">
                  <a:solidFill>
                    <a:srgbClr val="FFFFFF"/>
                  </a:solidFill>
                  <a:effectLst/>
                  <a:latin typeface="Century" panose="02040604050505020304" pitchFamily="18" charset="0"/>
                  <a:ea typeface="HGPｺﾞｼｯｸE" panose="020B0900000000000000" pitchFamily="50" charset="-128"/>
                  <a:cs typeface="Times New Roman" panose="02020603050405020304" pitchFamily="18" charset="0"/>
                </a:rPr>
                <a:t>雑誌</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8" name="テキスト ボックス 2"/>
            <p:cNvSpPr txBox="1">
              <a:spLocks noChangeArrowheads="1"/>
            </p:cNvSpPr>
            <p:nvPr/>
          </p:nvSpPr>
          <p:spPr bwMode="auto">
            <a:xfrm>
              <a:off x="800099" y="85725"/>
              <a:ext cx="1182154" cy="488851"/>
            </a:xfrm>
            <a:prstGeom prst="rect">
              <a:avLst/>
            </a:prstGeom>
            <a:noFill/>
            <a:ln w="9525">
              <a:noFill/>
              <a:miter lim="800000"/>
              <a:headEnd/>
              <a:tailEnd/>
            </a:ln>
          </p:spPr>
          <p:txBody>
            <a:bodyPr rot="0" vert="horz" wrap="square" lIns="91440" tIns="45720" rIns="91440" bIns="45720" anchor="t" anchorCtr="0">
              <a:noAutofit/>
            </a:bodyPr>
            <a:lstStyle/>
            <a:p>
              <a:pPr algn="ctr">
                <a:spcAft>
                  <a:spcPts val="0"/>
                </a:spcAft>
              </a:pPr>
              <a:r>
                <a:rPr lang="ja-JP" sz="1800" kern="100" dirty="0">
                  <a:effectLst/>
                  <a:latin typeface="Century" panose="02040604050505020304" pitchFamily="18" charset="0"/>
                  <a:ea typeface="HGP創英角ｺﾞｼｯｸUB" panose="020B0900000000000000" pitchFamily="50" charset="-128"/>
                  <a:cs typeface="Times New Roman" panose="02020603050405020304" pitchFamily="18" charset="0"/>
                </a:rPr>
                <a:t>×</a:t>
              </a:r>
              <a:r>
                <a:rPr lang="en-US" sz="1800" kern="100" dirty="0">
                  <a:effectLst/>
                  <a:latin typeface="Century" panose="02040604050505020304" pitchFamily="18" charset="0"/>
                  <a:ea typeface="HGP創英角ｺﾞｼｯｸUB" panose="020B0900000000000000" pitchFamily="50" charset="-128"/>
                  <a:cs typeface="Times New Roman" panose="02020603050405020304" pitchFamily="18" charset="0"/>
                </a:rPr>
                <a:t>10</a:t>
              </a:r>
              <a:r>
                <a:rPr lang="ja-JP" sz="1200" kern="100" dirty="0">
                  <a:effectLst/>
                  <a:latin typeface="Century" panose="02040604050505020304" pitchFamily="18" charset="0"/>
                  <a:ea typeface="HGP創英角ｺﾞｼｯｸUB" panose="020B0900000000000000" pitchFamily="50" charset="-128"/>
                  <a:cs typeface="Times New Roman" panose="02020603050405020304" pitchFamily="18" charset="0"/>
                </a:rPr>
                <a:t>冊まで</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7" name="グループ化 6"/>
          <p:cNvGrpSpPr/>
          <p:nvPr/>
        </p:nvGrpSpPr>
        <p:grpSpPr>
          <a:xfrm>
            <a:off x="3802286" y="2071306"/>
            <a:ext cx="2311125" cy="1433647"/>
            <a:chOff x="0" y="0"/>
            <a:chExt cx="1715292" cy="753110"/>
          </a:xfrm>
        </p:grpSpPr>
        <p:grpSp>
          <p:nvGrpSpPr>
            <p:cNvPr id="28" name="グループ化 27"/>
            <p:cNvGrpSpPr/>
            <p:nvPr/>
          </p:nvGrpSpPr>
          <p:grpSpPr>
            <a:xfrm>
              <a:off x="0" y="0"/>
              <a:ext cx="736600" cy="753110"/>
              <a:chOff x="0" y="0"/>
              <a:chExt cx="736600" cy="753110"/>
            </a:xfrm>
          </p:grpSpPr>
          <p:grpSp>
            <p:nvGrpSpPr>
              <p:cNvPr id="30" name="グループ化 29"/>
              <p:cNvGrpSpPr/>
              <p:nvPr/>
            </p:nvGrpSpPr>
            <p:grpSpPr>
              <a:xfrm>
                <a:off x="0" y="0"/>
                <a:ext cx="736600" cy="736600"/>
                <a:chOff x="0" y="0"/>
                <a:chExt cx="914400" cy="914400"/>
              </a:xfrm>
            </p:grpSpPr>
            <p:sp>
              <p:nvSpPr>
                <p:cNvPr id="33" name="円/楕円 334"/>
                <p:cNvSpPr/>
                <p:nvPr/>
              </p:nvSpPr>
              <p:spPr>
                <a:xfrm>
                  <a:off x="0" y="0"/>
                  <a:ext cx="914400" cy="914400"/>
                </a:xfrm>
                <a:prstGeom prst="ellipse">
                  <a:avLst/>
                </a:prstGeom>
                <a:solidFill>
                  <a:srgbClr val="0070C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34" name="円/楕円 335"/>
                <p:cNvSpPr>
                  <a:spLocks noChangeAspect="1"/>
                </p:cNvSpPr>
                <p:nvPr/>
              </p:nvSpPr>
              <p:spPr>
                <a:xfrm>
                  <a:off x="323850" y="323850"/>
                  <a:ext cx="266700" cy="266700"/>
                </a:xfrm>
                <a:prstGeom prst="ellipse">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grpSp>
          <p:sp>
            <p:nvSpPr>
              <p:cNvPr id="31" name="テキスト ボックス 2"/>
              <p:cNvSpPr txBox="1">
                <a:spLocks noChangeArrowheads="1"/>
              </p:cNvSpPr>
              <p:nvPr/>
            </p:nvSpPr>
            <p:spPr bwMode="auto">
              <a:xfrm>
                <a:off x="90487" y="4762"/>
                <a:ext cx="552450" cy="334010"/>
              </a:xfrm>
              <a:prstGeom prst="rect">
                <a:avLst/>
              </a:prstGeom>
              <a:noFill/>
              <a:ln w="9525">
                <a:noFill/>
                <a:miter lim="800000"/>
                <a:headEnd/>
                <a:tailEnd/>
              </a:ln>
            </p:spPr>
            <p:txBody>
              <a:bodyPr rot="0" vert="horz" wrap="square" lIns="91440" tIns="45720" rIns="91440" bIns="45720" anchor="t" anchorCtr="0">
                <a:noAutofit/>
              </a:bodyPr>
              <a:lstStyle/>
              <a:p>
                <a:pPr algn="ctr">
                  <a:spcAft>
                    <a:spcPts val="0"/>
                  </a:spcAft>
                </a:pPr>
                <a:r>
                  <a:rPr lang="ja-JP" sz="1200" kern="100" dirty="0">
                    <a:solidFill>
                      <a:srgbClr val="FFFFFF"/>
                    </a:solidFill>
                    <a:effectLst/>
                    <a:latin typeface="Century" panose="02040604050505020304" pitchFamily="18" charset="0"/>
                    <a:ea typeface="HGPｺﾞｼｯｸE" panose="020B0900000000000000" pitchFamily="50" charset="-128"/>
                    <a:cs typeface="Times New Roman" panose="02020603050405020304" pitchFamily="18" charset="0"/>
                  </a:rPr>
                  <a:t>ＣＤ</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2" name="テキスト ボックス 2"/>
              <p:cNvSpPr txBox="1">
                <a:spLocks noChangeArrowheads="1"/>
              </p:cNvSpPr>
              <p:nvPr/>
            </p:nvSpPr>
            <p:spPr bwMode="auto">
              <a:xfrm>
                <a:off x="90487" y="419100"/>
                <a:ext cx="552450" cy="334010"/>
              </a:xfrm>
              <a:prstGeom prst="rect">
                <a:avLst/>
              </a:prstGeom>
              <a:noFill/>
              <a:ln w="9525">
                <a:noFill/>
                <a:miter lim="800000"/>
                <a:headEnd/>
                <a:tailEnd/>
              </a:ln>
            </p:spPr>
            <p:txBody>
              <a:bodyPr rot="0" vert="horz" wrap="square" lIns="91440" tIns="45720" rIns="91440" bIns="45720" anchor="t" anchorCtr="0">
                <a:noAutofit/>
              </a:bodyPr>
              <a:lstStyle/>
              <a:p>
                <a:pPr algn="ctr">
                  <a:spcAft>
                    <a:spcPts val="0"/>
                  </a:spcAft>
                </a:pPr>
                <a:r>
                  <a:rPr lang="ja-JP" sz="1200" kern="100" dirty="0">
                    <a:solidFill>
                      <a:srgbClr val="FFFFFF"/>
                    </a:solidFill>
                    <a:effectLst/>
                    <a:latin typeface="Century" panose="02040604050505020304" pitchFamily="18" charset="0"/>
                    <a:ea typeface="HGPｺﾞｼｯｸE" panose="020B0900000000000000" pitchFamily="50" charset="-128"/>
                    <a:cs typeface="Times New Roman" panose="02020603050405020304" pitchFamily="18" charset="0"/>
                  </a:rPr>
                  <a:t>ＤＶＤ</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29" name="テキスト ボックス 2"/>
            <p:cNvSpPr txBox="1">
              <a:spLocks noChangeArrowheads="1"/>
            </p:cNvSpPr>
            <p:nvPr/>
          </p:nvSpPr>
          <p:spPr bwMode="auto">
            <a:xfrm>
              <a:off x="661986" y="123825"/>
              <a:ext cx="1053306" cy="452822"/>
            </a:xfrm>
            <a:prstGeom prst="rect">
              <a:avLst/>
            </a:prstGeom>
            <a:noFill/>
            <a:ln w="9525">
              <a:noFill/>
              <a:miter lim="800000"/>
              <a:headEnd/>
              <a:tailEnd/>
            </a:ln>
          </p:spPr>
          <p:txBody>
            <a:bodyPr rot="0" vert="horz" wrap="square" lIns="91440" tIns="45720" rIns="91440" bIns="45720" anchor="t" anchorCtr="0">
              <a:noAutofit/>
            </a:bodyPr>
            <a:lstStyle/>
            <a:p>
              <a:pPr algn="ctr">
                <a:spcAft>
                  <a:spcPts val="0"/>
                </a:spcAft>
              </a:pPr>
              <a:r>
                <a:rPr lang="ja-JP" sz="1800" kern="100" dirty="0" smtClean="0">
                  <a:effectLst/>
                  <a:latin typeface="Century" panose="02040604050505020304" pitchFamily="18" charset="0"/>
                  <a:ea typeface="HGP創英角ｺﾞｼｯｸUB" panose="020B0900000000000000" pitchFamily="50" charset="-128"/>
                  <a:cs typeface="Times New Roman" panose="02020603050405020304" pitchFamily="18" charset="0"/>
                </a:rPr>
                <a:t>×</a:t>
              </a:r>
              <a:r>
                <a:rPr lang="ja-JP" altLang="en-US" sz="1800" kern="100" dirty="0" smtClean="0">
                  <a:effectLst/>
                  <a:latin typeface="Century" panose="02040604050505020304" pitchFamily="18" charset="0"/>
                  <a:ea typeface="HGP創英角ｺﾞｼｯｸUB" panose="020B0900000000000000" pitchFamily="50" charset="-128"/>
                  <a:cs typeface="Times New Roman" panose="02020603050405020304" pitchFamily="18" charset="0"/>
                </a:rPr>
                <a:t>２</a:t>
              </a:r>
              <a:r>
                <a:rPr lang="ja-JP" sz="1200" kern="100" dirty="0" smtClean="0">
                  <a:effectLst/>
                  <a:latin typeface="Century" panose="02040604050505020304" pitchFamily="18" charset="0"/>
                  <a:ea typeface="HGP創英角ｺﾞｼｯｸUB" panose="020B0900000000000000" pitchFamily="50" charset="-128"/>
                  <a:cs typeface="Times New Roman" panose="02020603050405020304" pitchFamily="18" charset="0"/>
                </a:rPr>
                <a:t>点まで</a:t>
              </a:r>
              <a:endParaRPr lang="en-US" altLang="ja-JP" sz="1200" kern="100" dirty="0" smtClean="0">
                <a:effectLst/>
                <a:latin typeface="Century" panose="02040604050505020304" pitchFamily="18" charset="0"/>
                <a:ea typeface="HGP創英角ｺﾞｼｯｸUB" panose="020B0900000000000000" pitchFamily="50" charset="-128"/>
                <a:cs typeface="Times New Roman" panose="02020603050405020304" pitchFamily="18" charset="0"/>
              </a:endParaRPr>
            </a:p>
            <a:p>
              <a:pPr algn="ctr">
                <a:spcAft>
                  <a:spcPts val="0"/>
                </a:spcAft>
              </a:pPr>
              <a:r>
                <a:rPr lang="en-US" altLang="ja-JP" sz="1200" kern="100" dirty="0" smtClean="0">
                  <a:latin typeface="Century" panose="02040604050505020304" pitchFamily="18" charset="0"/>
                  <a:ea typeface="HGP創英角ｺﾞｼｯｸUB" panose="020B0900000000000000" pitchFamily="50" charset="-128"/>
                  <a:cs typeface="Times New Roman" panose="02020603050405020304" pitchFamily="18" charset="0"/>
                </a:rPr>
                <a:t>※2020.10</a:t>
              </a:r>
              <a:r>
                <a:rPr lang="ja-JP" altLang="en-US" sz="1200" kern="100" dirty="0" smtClean="0">
                  <a:latin typeface="Century" panose="02040604050505020304" pitchFamily="18" charset="0"/>
                  <a:ea typeface="HGP創英角ｺﾞｼｯｸUB" panose="020B0900000000000000" pitchFamily="50" charset="-128"/>
                  <a:cs typeface="Times New Roman" panose="02020603050405020304" pitchFamily="18" charset="0"/>
                </a:rPr>
                <a:t>～</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8" name="グループ化 7"/>
          <p:cNvGrpSpPr/>
          <p:nvPr/>
        </p:nvGrpSpPr>
        <p:grpSpPr>
          <a:xfrm>
            <a:off x="1197106" y="3656386"/>
            <a:ext cx="5305035" cy="3267950"/>
            <a:chOff x="-74271" y="8187"/>
            <a:chExt cx="4411201" cy="1700786"/>
          </a:xfrm>
        </p:grpSpPr>
        <p:sp>
          <p:nvSpPr>
            <p:cNvPr id="9" name="テキスト ボックス 2"/>
            <p:cNvSpPr txBox="1">
              <a:spLocks noChangeArrowheads="1"/>
            </p:cNvSpPr>
            <p:nvPr/>
          </p:nvSpPr>
          <p:spPr bwMode="auto">
            <a:xfrm>
              <a:off x="-74271" y="8187"/>
              <a:ext cx="1718200" cy="50355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sz="4000" kern="100" dirty="0" smtClean="0">
                  <a:solidFill>
                    <a:srgbClr val="FF0000"/>
                  </a:solidFill>
                  <a:effectLst/>
                  <a:latin typeface="Century" panose="02040604050505020304" pitchFamily="18" charset="0"/>
                  <a:ea typeface="HGP創英角ｺﾞｼｯｸUB" panose="020B0900000000000000" pitchFamily="50" charset="-128"/>
                  <a:cs typeface="Times New Roman" panose="02020603050405020304" pitchFamily="18" charset="0"/>
                </a:rPr>
                <a:t>予</a:t>
              </a:r>
              <a:r>
                <a:rPr lang="ja-JP" sz="2800" kern="100" dirty="0" smtClean="0">
                  <a:solidFill>
                    <a:srgbClr val="FF0000"/>
                  </a:solidFill>
                  <a:effectLst/>
                  <a:latin typeface="Century" panose="02040604050505020304" pitchFamily="18" charset="0"/>
                  <a:ea typeface="HGP創英角ｺﾞｼｯｸUB" panose="020B0900000000000000" pitchFamily="50" charset="-128"/>
                  <a:cs typeface="Times New Roman" panose="02020603050405020304" pitchFamily="18" charset="0"/>
                </a:rPr>
                <a:t>約</a:t>
              </a:r>
              <a:r>
                <a:rPr lang="ja-JP" altLang="en-US" sz="2800" kern="100" dirty="0" smtClean="0">
                  <a:solidFill>
                    <a:srgbClr val="FF0000"/>
                  </a:solidFill>
                  <a:latin typeface="Century" panose="02040604050505020304" pitchFamily="18" charset="0"/>
                  <a:ea typeface="HGP創英角ｺﾞｼｯｸUB" panose="020B0900000000000000" pitchFamily="50" charset="-128"/>
                  <a:cs typeface="Times New Roman" panose="02020603050405020304" pitchFamily="18" charset="0"/>
                </a:rPr>
                <a:t>す</a:t>
              </a:r>
              <a:r>
                <a:rPr lang="ja-JP" altLang="en-US" sz="2800" kern="100" dirty="0">
                  <a:solidFill>
                    <a:srgbClr val="FF0000"/>
                  </a:solidFill>
                  <a:latin typeface="Century" panose="02040604050505020304" pitchFamily="18" charset="0"/>
                  <a:ea typeface="HGP創英角ｺﾞｼｯｸUB" panose="020B0900000000000000" pitchFamily="50" charset="-128"/>
                  <a:cs typeface="Times New Roman" panose="02020603050405020304" pitchFamily="18" charset="0"/>
                </a:rPr>
                <a:t>る</a:t>
              </a:r>
              <a:endParaRPr lang="ja-JP" sz="16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 name="テキスト ボックス 2"/>
            <p:cNvSpPr txBox="1">
              <a:spLocks noChangeArrowheads="1"/>
            </p:cNvSpPr>
            <p:nvPr/>
          </p:nvSpPr>
          <p:spPr bwMode="auto">
            <a:xfrm flipH="1">
              <a:off x="1641532" y="91158"/>
              <a:ext cx="2695398" cy="604838"/>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sz="2000" kern="100" dirty="0">
                  <a:effectLst/>
                  <a:latin typeface="Century" panose="02040604050505020304" pitchFamily="18" charset="0"/>
                  <a:ea typeface="HGPｺﾞｼｯｸM" panose="020B0600000000000000" pitchFamily="50" charset="-128"/>
                  <a:cs typeface="Times New Roman" panose="02020603050405020304" pitchFamily="18" charset="0"/>
                </a:rPr>
                <a:t>貸出中の時は予約ＯＫ。</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sz="2000" kern="100" dirty="0">
                  <a:effectLst/>
                  <a:latin typeface="Century" panose="02040604050505020304" pitchFamily="18" charset="0"/>
                  <a:ea typeface="HGPｺﾞｼｯｸM" panose="020B0600000000000000" pitchFamily="50" charset="-128"/>
                  <a:cs typeface="Times New Roman" panose="02020603050405020304" pitchFamily="18" charset="0"/>
                </a:rPr>
                <a:t>ほかの図書館にあるもの</a:t>
              </a:r>
              <a:r>
                <a:rPr lang="ja-JP" sz="2000" kern="100" dirty="0" smtClean="0">
                  <a:effectLst/>
                  <a:latin typeface="Century" panose="02040604050505020304" pitchFamily="18" charset="0"/>
                  <a:ea typeface="HGPｺﾞｼｯｸM" panose="020B0600000000000000" pitchFamily="50" charset="-128"/>
                  <a:cs typeface="Times New Roman" panose="02020603050405020304" pitchFamily="18" charset="0"/>
                </a:rPr>
                <a:t>も</a:t>
              </a:r>
              <a:endParaRPr lang="en-US" altLang="ja-JP" sz="2000" kern="100" dirty="0" smtClean="0">
                <a:effectLst/>
                <a:latin typeface="Century" panose="02040604050505020304" pitchFamily="18" charset="0"/>
                <a:ea typeface="HGPｺﾞｼｯｸM" panose="020B0600000000000000" pitchFamily="50" charset="-128"/>
                <a:cs typeface="Times New Roman" panose="02020603050405020304" pitchFamily="18" charset="0"/>
              </a:endParaRPr>
            </a:p>
            <a:p>
              <a:pPr algn="just">
                <a:spcAft>
                  <a:spcPts val="0"/>
                </a:spcAft>
              </a:pPr>
              <a:r>
                <a:rPr lang="ja-JP" sz="2000" kern="100" dirty="0" smtClean="0">
                  <a:effectLst/>
                  <a:latin typeface="Century" panose="02040604050505020304" pitchFamily="18" charset="0"/>
                  <a:ea typeface="HGPｺﾞｼｯｸM" panose="020B0600000000000000" pitchFamily="50" charset="-128"/>
                  <a:cs typeface="Times New Roman" panose="02020603050405020304" pitchFamily="18" charset="0"/>
                </a:rPr>
                <a:t>取り寄せ</a:t>
              </a:r>
              <a:r>
                <a:rPr lang="ja-JP" sz="2000" kern="100" dirty="0">
                  <a:effectLst/>
                  <a:latin typeface="Century" panose="02040604050505020304" pitchFamily="18" charset="0"/>
                  <a:ea typeface="HGPｺﾞｼｯｸM" panose="020B0600000000000000" pitchFamily="50" charset="-128"/>
                  <a:cs typeface="Times New Roman" panose="02020603050405020304" pitchFamily="18" charset="0"/>
                </a:rPr>
                <a:t>ＯＫ。</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11" name="グループ化 10"/>
            <p:cNvGrpSpPr/>
            <p:nvPr/>
          </p:nvGrpSpPr>
          <p:grpSpPr>
            <a:xfrm>
              <a:off x="2438400" y="596902"/>
              <a:ext cx="1788224" cy="753108"/>
              <a:chOff x="0" y="2"/>
              <a:chExt cx="1788224" cy="753108"/>
            </a:xfrm>
          </p:grpSpPr>
          <p:grpSp>
            <p:nvGrpSpPr>
              <p:cNvPr id="21" name="グループ化 20"/>
              <p:cNvGrpSpPr/>
              <p:nvPr/>
            </p:nvGrpSpPr>
            <p:grpSpPr>
              <a:xfrm>
                <a:off x="0" y="2"/>
                <a:ext cx="736211" cy="753108"/>
                <a:chOff x="0" y="2"/>
                <a:chExt cx="736600" cy="753108"/>
              </a:xfrm>
            </p:grpSpPr>
            <p:grpSp>
              <p:nvGrpSpPr>
                <p:cNvPr id="23" name="グループ化 22"/>
                <p:cNvGrpSpPr/>
                <p:nvPr/>
              </p:nvGrpSpPr>
              <p:grpSpPr>
                <a:xfrm>
                  <a:off x="0" y="2"/>
                  <a:ext cx="736600" cy="695484"/>
                  <a:chOff x="0" y="2"/>
                  <a:chExt cx="914400" cy="863359"/>
                </a:xfrm>
              </p:grpSpPr>
              <p:sp>
                <p:nvSpPr>
                  <p:cNvPr id="26" name="円/楕円 2594"/>
                  <p:cNvSpPr/>
                  <p:nvPr/>
                </p:nvSpPr>
                <p:spPr>
                  <a:xfrm>
                    <a:off x="0" y="2"/>
                    <a:ext cx="914400" cy="86335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27" name="円/楕円 2595"/>
                  <p:cNvSpPr>
                    <a:spLocks noChangeAspect="1"/>
                  </p:cNvSpPr>
                  <p:nvPr/>
                </p:nvSpPr>
                <p:spPr>
                  <a:xfrm>
                    <a:off x="323850" y="323850"/>
                    <a:ext cx="266700" cy="266700"/>
                  </a:xfrm>
                  <a:prstGeom prst="ellipse">
                    <a:avLst/>
                  </a:prstGeom>
                  <a:solidFill>
                    <a:schemeClr val="bg1"/>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grpSp>
            <p:sp>
              <p:nvSpPr>
                <p:cNvPr id="24" name="テキスト ボックス 2"/>
                <p:cNvSpPr txBox="1">
                  <a:spLocks noChangeArrowheads="1"/>
                </p:cNvSpPr>
                <p:nvPr/>
              </p:nvSpPr>
              <p:spPr bwMode="auto">
                <a:xfrm>
                  <a:off x="90487" y="4762"/>
                  <a:ext cx="552450" cy="334010"/>
                </a:xfrm>
                <a:prstGeom prst="rect">
                  <a:avLst/>
                </a:prstGeom>
                <a:noFill/>
                <a:ln w="9525">
                  <a:noFill/>
                  <a:miter lim="800000"/>
                  <a:headEnd/>
                  <a:tailEnd/>
                </a:ln>
              </p:spPr>
              <p:txBody>
                <a:bodyPr rot="0" vert="horz" wrap="square" lIns="91440" tIns="45720" rIns="91440" bIns="45720" anchor="t" anchorCtr="0">
                  <a:noAutofit/>
                </a:bodyPr>
                <a:lstStyle/>
                <a:p>
                  <a:pPr algn="ctr">
                    <a:spcAft>
                      <a:spcPts val="0"/>
                    </a:spcAft>
                  </a:pPr>
                  <a:r>
                    <a:rPr lang="ja-JP" sz="1200" kern="100" dirty="0">
                      <a:solidFill>
                        <a:srgbClr val="FFFFFF"/>
                      </a:solidFill>
                      <a:effectLst/>
                      <a:latin typeface="Century" panose="02040604050505020304" pitchFamily="18" charset="0"/>
                      <a:ea typeface="HGPｺﾞｼｯｸE" panose="020B0900000000000000" pitchFamily="50" charset="-128"/>
                      <a:cs typeface="Times New Roman" panose="02020603050405020304" pitchFamily="18" charset="0"/>
                    </a:rPr>
                    <a:t>ＣＤ</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5" name="テキスト ボックス 2"/>
                <p:cNvSpPr txBox="1">
                  <a:spLocks noChangeArrowheads="1"/>
                </p:cNvSpPr>
                <p:nvPr/>
              </p:nvSpPr>
              <p:spPr bwMode="auto">
                <a:xfrm>
                  <a:off x="90487" y="419100"/>
                  <a:ext cx="552450" cy="334010"/>
                </a:xfrm>
                <a:prstGeom prst="rect">
                  <a:avLst/>
                </a:prstGeom>
                <a:noFill/>
                <a:ln w="9525">
                  <a:noFill/>
                  <a:miter lim="800000"/>
                  <a:headEnd/>
                  <a:tailEnd/>
                </a:ln>
              </p:spPr>
              <p:txBody>
                <a:bodyPr rot="0" vert="horz" wrap="square" lIns="91440" tIns="45720" rIns="91440" bIns="45720" anchor="t" anchorCtr="0">
                  <a:noAutofit/>
                </a:bodyPr>
                <a:lstStyle/>
                <a:p>
                  <a:pPr algn="ctr">
                    <a:spcAft>
                      <a:spcPts val="0"/>
                    </a:spcAft>
                  </a:pPr>
                  <a:r>
                    <a:rPr lang="ja-JP" sz="1200" kern="100" dirty="0">
                      <a:solidFill>
                        <a:srgbClr val="FFFFFF"/>
                      </a:solidFill>
                      <a:effectLst/>
                      <a:latin typeface="Century" panose="02040604050505020304" pitchFamily="18" charset="0"/>
                      <a:ea typeface="HGPｺﾞｼｯｸE" panose="020B0900000000000000" pitchFamily="50" charset="-128"/>
                      <a:cs typeface="Times New Roman" panose="02020603050405020304" pitchFamily="18" charset="0"/>
                    </a:rPr>
                    <a:t>ＤＶＤ</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22" name="テキスト ボックス 2"/>
              <p:cNvSpPr txBox="1">
                <a:spLocks noChangeArrowheads="1"/>
              </p:cNvSpPr>
              <p:nvPr/>
            </p:nvSpPr>
            <p:spPr bwMode="auto">
              <a:xfrm>
                <a:off x="609599" y="123546"/>
                <a:ext cx="1178625" cy="452755"/>
              </a:xfrm>
              <a:prstGeom prst="rect">
                <a:avLst/>
              </a:prstGeom>
              <a:noFill/>
              <a:ln w="9525">
                <a:noFill/>
                <a:miter lim="800000"/>
                <a:headEnd/>
                <a:tailEnd/>
              </a:ln>
            </p:spPr>
            <p:txBody>
              <a:bodyPr rot="0" vert="horz" wrap="square" lIns="91440" tIns="45720" rIns="91440" bIns="45720" anchor="t" anchorCtr="0">
                <a:noAutofit/>
              </a:bodyPr>
              <a:lstStyle/>
              <a:p>
                <a:pPr algn="ctr">
                  <a:spcAft>
                    <a:spcPts val="0"/>
                  </a:spcAft>
                </a:pPr>
                <a:r>
                  <a:rPr lang="ja-JP" sz="1800" kern="100" dirty="0">
                    <a:effectLst/>
                    <a:latin typeface="Century" panose="02040604050505020304" pitchFamily="18" charset="0"/>
                    <a:ea typeface="HGP創英角ｺﾞｼｯｸUB" panose="020B0900000000000000" pitchFamily="50" charset="-128"/>
                    <a:cs typeface="Times New Roman" panose="02020603050405020304" pitchFamily="18" charset="0"/>
                  </a:rPr>
                  <a:t>×３</a:t>
                </a:r>
                <a:r>
                  <a:rPr lang="ja-JP" sz="1200" kern="100" dirty="0">
                    <a:effectLst/>
                    <a:latin typeface="Century" panose="02040604050505020304" pitchFamily="18" charset="0"/>
                    <a:ea typeface="HGP創英角ｺﾞｼｯｸUB" panose="020B0900000000000000" pitchFamily="50" charset="-128"/>
                    <a:cs typeface="Times New Roman" panose="02020603050405020304" pitchFamily="18" charset="0"/>
                  </a:rPr>
                  <a:t>点まで</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12" name="グループ化 11"/>
            <p:cNvGrpSpPr/>
            <p:nvPr/>
          </p:nvGrpSpPr>
          <p:grpSpPr>
            <a:xfrm>
              <a:off x="304800" y="622300"/>
              <a:ext cx="2066603" cy="687705"/>
              <a:chOff x="0" y="0"/>
              <a:chExt cx="2066740" cy="687705"/>
            </a:xfrm>
          </p:grpSpPr>
          <p:grpSp>
            <p:nvGrpSpPr>
              <p:cNvPr id="14" name="グループ化 13"/>
              <p:cNvGrpSpPr/>
              <p:nvPr/>
            </p:nvGrpSpPr>
            <p:grpSpPr>
              <a:xfrm>
                <a:off x="0" y="0"/>
                <a:ext cx="962660" cy="687705"/>
                <a:chOff x="0" y="0"/>
                <a:chExt cx="962660" cy="687705"/>
              </a:xfrm>
            </p:grpSpPr>
            <p:grpSp>
              <p:nvGrpSpPr>
                <p:cNvPr id="16" name="グループ化 15"/>
                <p:cNvGrpSpPr/>
                <p:nvPr/>
              </p:nvGrpSpPr>
              <p:grpSpPr>
                <a:xfrm>
                  <a:off x="123825" y="0"/>
                  <a:ext cx="796540" cy="687705"/>
                  <a:chOff x="0" y="0"/>
                  <a:chExt cx="763270" cy="817880"/>
                </a:xfrm>
              </p:grpSpPr>
              <p:sp>
                <p:nvSpPr>
                  <p:cNvPr id="19" name="山形 18"/>
                  <p:cNvSpPr/>
                  <p:nvPr/>
                </p:nvSpPr>
                <p:spPr>
                  <a:xfrm rot="5400000">
                    <a:off x="-27305" y="27305"/>
                    <a:ext cx="817880" cy="763270"/>
                  </a:xfrm>
                  <a:prstGeom prst="chevron">
                    <a:avLst>
                      <a:gd name="adj" fmla="val 20551"/>
                    </a:avLst>
                  </a:prstGeom>
                  <a:solidFill>
                    <a:srgbClr val="0070C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20" name="角丸四角形 19"/>
                  <p:cNvSpPr/>
                  <p:nvPr/>
                </p:nvSpPr>
                <p:spPr>
                  <a:xfrm>
                    <a:off x="325120" y="132080"/>
                    <a:ext cx="114300" cy="664845"/>
                  </a:xfrm>
                  <a:prstGeom prst="roundRect">
                    <a:avLst/>
                  </a:prstGeom>
                  <a:solidFill>
                    <a:srgbClr val="0070C0"/>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grpSp>
            <p:sp>
              <p:nvSpPr>
                <p:cNvPr id="17" name="テキスト ボックス 2604"/>
                <p:cNvSpPr txBox="1"/>
                <p:nvPr/>
              </p:nvSpPr>
              <p:spPr>
                <a:xfrm>
                  <a:off x="0" y="195262"/>
                  <a:ext cx="497837" cy="347443"/>
                </a:xfrm>
                <a:prstGeom prst="rect">
                  <a:avLst/>
                </a:prstGeom>
                <a:noFill/>
                <a:ln w="6350">
                  <a:noFill/>
                </a:ln>
                <a:effectLst/>
              </p:spPr>
              <p:txBody>
                <a:bodyPr rot="0" spcFirstLastPara="0" vert="eaVert" wrap="square" lIns="91440" tIns="45720" rIns="91440" bIns="45720" numCol="1" spcCol="0" rtlCol="0" fromWordArt="0" anchor="t" anchorCtr="0" forceAA="0" compatLnSpc="1">
                  <a:prstTxWarp prst="textNoShape">
                    <a:avLst/>
                  </a:prstTxWarp>
                  <a:noAutofit/>
                </a:bodyPr>
                <a:lstStyle/>
                <a:p>
                  <a:pPr algn="ctr">
                    <a:spcAft>
                      <a:spcPts val="0"/>
                    </a:spcAft>
                  </a:pPr>
                  <a:r>
                    <a:rPr lang="ja-JP" sz="1200" kern="100" dirty="0">
                      <a:solidFill>
                        <a:srgbClr val="FFFFFF"/>
                      </a:solidFill>
                      <a:effectLst/>
                      <a:latin typeface="Century" panose="02040604050505020304" pitchFamily="18" charset="0"/>
                      <a:ea typeface="HGPｺﾞｼｯｸE" panose="020B0900000000000000" pitchFamily="50" charset="-128"/>
                      <a:cs typeface="Times New Roman" panose="02020603050405020304" pitchFamily="18" charset="0"/>
                    </a:rPr>
                    <a:t>本</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8" name="テキスト ボックス 2605"/>
                <p:cNvSpPr txBox="1"/>
                <p:nvPr/>
              </p:nvSpPr>
              <p:spPr>
                <a:xfrm>
                  <a:off x="485775" y="42862"/>
                  <a:ext cx="476885" cy="596265"/>
                </a:xfrm>
                <a:prstGeom prst="rect">
                  <a:avLst/>
                </a:prstGeom>
                <a:noFill/>
                <a:ln w="6350">
                  <a:noFill/>
                </a:ln>
                <a:effectLst/>
              </p:spPr>
              <p:txBody>
                <a:bodyPr rot="0" spcFirstLastPara="0" vert="eaVert" wrap="square" lIns="91440" tIns="45720" rIns="91440" bIns="45720" numCol="1" spcCol="0" rtlCol="0" fromWordArt="0" anchor="t" anchorCtr="0" forceAA="0" compatLnSpc="1">
                  <a:prstTxWarp prst="textNoShape">
                    <a:avLst/>
                  </a:prstTxWarp>
                  <a:noAutofit/>
                </a:bodyPr>
                <a:lstStyle/>
                <a:p>
                  <a:pPr algn="ctr">
                    <a:spcAft>
                      <a:spcPts val="0"/>
                    </a:spcAft>
                  </a:pPr>
                  <a:r>
                    <a:rPr lang="ja-JP" sz="1200" kern="100" dirty="0">
                      <a:solidFill>
                        <a:srgbClr val="FFFFFF"/>
                      </a:solidFill>
                      <a:effectLst/>
                      <a:latin typeface="Century" panose="02040604050505020304" pitchFamily="18" charset="0"/>
                      <a:ea typeface="HGPｺﾞｼｯｸE" panose="020B0900000000000000" pitchFamily="50" charset="-128"/>
                      <a:cs typeface="Times New Roman" panose="02020603050405020304" pitchFamily="18" charset="0"/>
                    </a:rPr>
                    <a:t>雑誌</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15" name="テキスト ボックス 2"/>
              <p:cNvSpPr txBox="1">
                <a:spLocks noChangeArrowheads="1"/>
              </p:cNvSpPr>
              <p:nvPr/>
            </p:nvSpPr>
            <p:spPr bwMode="auto">
              <a:xfrm>
                <a:off x="828097" y="85726"/>
                <a:ext cx="1238643" cy="510424"/>
              </a:xfrm>
              <a:prstGeom prst="rect">
                <a:avLst/>
              </a:prstGeom>
              <a:noFill/>
              <a:ln w="9525">
                <a:noFill/>
                <a:miter lim="800000"/>
                <a:headEnd/>
                <a:tailEnd/>
              </a:ln>
            </p:spPr>
            <p:txBody>
              <a:bodyPr rot="0" vert="horz" wrap="square" lIns="91440" tIns="45720" rIns="91440" bIns="45720" anchor="t" anchorCtr="0">
                <a:noAutofit/>
              </a:bodyPr>
              <a:lstStyle/>
              <a:p>
                <a:pPr algn="ctr">
                  <a:spcAft>
                    <a:spcPts val="0"/>
                  </a:spcAft>
                </a:pPr>
                <a:r>
                  <a:rPr lang="ja-JP" sz="1800" kern="100" dirty="0">
                    <a:effectLst/>
                    <a:latin typeface="Century" panose="02040604050505020304" pitchFamily="18" charset="0"/>
                    <a:ea typeface="HGP創英角ｺﾞｼｯｸUB" panose="020B0900000000000000" pitchFamily="50" charset="-128"/>
                    <a:cs typeface="Times New Roman" panose="02020603050405020304" pitchFamily="18" charset="0"/>
                  </a:rPr>
                  <a:t>×</a:t>
                </a:r>
                <a:r>
                  <a:rPr lang="en-US" sz="1800" kern="100" dirty="0">
                    <a:effectLst/>
                    <a:latin typeface="Century" panose="02040604050505020304" pitchFamily="18" charset="0"/>
                    <a:ea typeface="HGP創英角ｺﾞｼｯｸUB" panose="020B0900000000000000" pitchFamily="50" charset="-128"/>
                    <a:cs typeface="Times New Roman" panose="02020603050405020304" pitchFamily="18" charset="0"/>
                  </a:rPr>
                  <a:t>10</a:t>
                </a:r>
                <a:r>
                  <a:rPr lang="ja-JP" sz="1200" kern="100" dirty="0">
                    <a:effectLst/>
                    <a:latin typeface="Century" panose="02040604050505020304" pitchFamily="18" charset="0"/>
                    <a:ea typeface="HGP創英角ｺﾞｼｯｸUB" panose="020B0900000000000000" pitchFamily="50" charset="-128"/>
                    <a:cs typeface="Times New Roman" panose="02020603050405020304" pitchFamily="18" charset="0"/>
                  </a:rPr>
                  <a:t>冊まで</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13" name="テキスト ボックス 2"/>
            <p:cNvSpPr txBox="1">
              <a:spLocks noChangeArrowheads="1"/>
            </p:cNvSpPr>
            <p:nvPr/>
          </p:nvSpPr>
          <p:spPr bwMode="auto">
            <a:xfrm flipH="1">
              <a:off x="169631" y="1406079"/>
              <a:ext cx="3876914" cy="302894"/>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sz="1400" kern="100" dirty="0">
                  <a:effectLst/>
                  <a:latin typeface="Century" panose="02040604050505020304" pitchFamily="18" charset="0"/>
                  <a:ea typeface="HGPｺﾞｼｯｸM" panose="020B0600000000000000" pitchFamily="50" charset="-128"/>
                  <a:cs typeface="Times New Roman" panose="02020603050405020304" pitchFamily="18" charset="0"/>
                </a:rPr>
                <a:t>※一部予約・取り寄せができないものもあります。</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57" name="タイトル 1"/>
          <p:cNvSpPr txBox="1">
            <a:spLocks/>
          </p:cNvSpPr>
          <p:nvPr/>
        </p:nvSpPr>
        <p:spPr>
          <a:xfrm>
            <a:off x="1542550" y="621918"/>
            <a:ext cx="9939484"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latin typeface="HGS創英角ｺﾞｼｯｸUB" panose="020B0900000000000000" pitchFamily="50" charset="-128"/>
                <a:ea typeface="HGS創英角ｺﾞｼｯｸUB" panose="020B0900000000000000" pitchFamily="50" charset="-128"/>
              </a:rPr>
              <a:t>地域</a:t>
            </a:r>
            <a:r>
              <a:rPr lang="ja-JP" altLang="en-US" dirty="0">
                <a:latin typeface="HGS創英角ｺﾞｼｯｸUB" panose="020B0900000000000000" pitchFamily="50" charset="-128"/>
                <a:ea typeface="HGS創英角ｺﾞｼｯｸUB" panose="020B0900000000000000" pitchFamily="50" charset="-128"/>
              </a:rPr>
              <a:t>の</a:t>
            </a:r>
            <a:r>
              <a:rPr lang="ja-JP" altLang="en-US" dirty="0" smtClean="0">
                <a:latin typeface="HGS創英角ｺﾞｼｯｸUB" panose="020B0900000000000000" pitchFamily="50" charset="-128"/>
                <a:ea typeface="HGS創英角ｺﾞｼｯｸUB" panose="020B0900000000000000" pitchFamily="50" charset="-128"/>
              </a:rPr>
              <a:t>図書館で、できること</a:t>
            </a:r>
            <a:r>
              <a:rPr lang="ja-JP" altLang="en-US" sz="1600" dirty="0" smtClean="0">
                <a:latin typeface="HGS創英角ｺﾞｼｯｸUB" panose="020B0900000000000000" pitchFamily="50" charset="-128"/>
                <a:ea typeface="HGS創英角ｺﾞｼｯｸUB" panose="020B0900000000000000" pitchFamily="50" charset="-128"/>
              </a:rPr>
              <a:t>（仙台市図書館）</a:t>
            </a:r>
            <a:endParaRPr lang="ja-JP" altLang="en-US" dirty="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3317177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descr="パソコン">
            <a:hlinkClick r:id="rId3" tooltip="&quot;パソコン&quot;"/>
          </p:cNvPr>
          <p:cNvPicPr>
            <a:picLocks noGrp="1"/>
          </p:cNvPicPr>
          <p:nvPr>
            <p:ph idx="1"/>
          </p:nvPr>
        </p:nvPicPr>
        <p:blipFill>
          <a:blip r:embed="rId4" cstate="print">
            <a:extLst>
              <a:ext uri="{28A0092B-C50C-407E-A947-70E740481C1C}">
                <a14:useLocalDpi xmlns:a14="http://schemas.microsoft.com/office/drawing/2010/main"/>
              </a:ext>
            </a:extLst>
          </a:blip>
          <a:srcRect/>
          <a:stretch>
            <a:fillRect/>
          </a:stretch>
        </p:blipFill>
        <p:spPr bwMode="auto">
          <a:xfrm>
            <a:off x="7958817" y="3597292"/>
            <a:ext cx="3086100" cy="3067050"/>
          </a:xfrm>
          <a:prstGeom prst="rect">
            <a:avLst/>
          </a:prstGeom>
          <a:noFill/>
          <a:ln>
            <a:noFill/>
          </a:ln>
        </p:spPr>
      </p:pic>
      <p:pic>
        <p:nvPicPr>
          <p:cNvPr id="7" name="図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3528" y="426341"/>
            <a:ext cx="5580127" cy="398706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角丸四角形吹き出し 5"/>
          <p:cNvSpPr/>
          <p:nvPr/>
        </p:nvSpPr>
        <p:spPr>
          <a:xfrm>
            <a:off x="329293" y="4972254"/>
            <a:ext cx="6915150" cy="1692088"/>
          </a:xfrm>
          <a:prstGeom prst="wedgeRoundRectCallout">
            <a:avLst>
              <a:gd name="adj1" fmla="val -6939"/>
              <a:gd name="adj2" fmla="val -79237"/>
              <a:gd name="adj3" fmla="val 16667"/>
            </a:avLst>
          </a:prstGeom>
          <a:ln w="57150"/>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3600" dirty="0" smtClean="0">
                <a:solidFill>
                  <a:srgbClr val="FF0000"/>
                </a:solidFill>
              </a:rPr>
              <a:t>案内図</a:t>
            </a:r>
            <a:r>
              <a:rPr kumimoji="1" lang="ja-JP" altLang="en-US" sz="3600" dirty="0" smtClean="0"/>
              <a:t>を見ると、どこにどんな本があるか分かります。</a:t>
            </a:r>
            <a:endParaRPr kumimoji="1" lang="en-US" altLang="ja-JP" sz="3600" dirty="0" smtClean="0"/>
          </a:p>
        </p:txBody>
      </p:sp>
      <p:sp>
        <p:nvSpPr>
          <p:cNvPr id="5" name="角丸四角形吹き出し 4"/>
          <p:cNvSpPr/>
          <p:nvPr/>
        </p:nvSpPr>
        <p:spPr>
          <a:xfrm>
            <a:off x="6415768" y="1573831"/>
            <a:ext cx="5657850" cy="1692088"/>
          </a:xfrm>
          <a:prstGeom prst="wedgeRoundRectCallout">
            <a:avLst>
              <a:gd name="adj1" fmla="val 21345"/>
              <a:gd name="adj2" fmla="val 91568"/>
              <a:gd name="adj3" fmla="val 16667"/>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600" dirty="0" smtClean="0"/>
              <a:t>コンピュータで図書館にある本を</a:t>
            </a:r>
            <a:r>
              <a:rPr kumimoji="1" lang="ja-JP" altLang="en-US" sz="3600" dirty="0" smtClean="0">
                <a:solidFill>
                  <a:srgbClr val="FF0000"/>
                </a:solidFill>
              </a:rPr>
              <a:t>検索</a:t>
            </a:r>
            <a:r>
              <a:rPr kumimoji="1" lang="ja-JP" altLang="en-US" sz="3600" dirty="0" smtClean="0"/>
              <a:t>できます。</a:t>
            </a:r>
            <a:endParaRPr kumimoji="1" lang="en-US" altLang="ja-JP" sz="3600" dirty="0" smtClean="0"/>
          </a:p>
        </p:txBody>
      </p:sp>
      <p:sp>
        <p:nvSpPr>
          <p:cNvPr id="8" name="正方形/長方形 7"/>
          <p:cNvSpPr/>
          <p:nvPr/>
        </p:nvSpPr>
        <p:spPr>
          <a:xfrm>
            <a:off x="7563953" y="426341"/>
            <a:ext cx="3049618" cy="646331"/>
          </a:xfrm>
          <a:prstGeom prst="rect">
            <a:avLst/>
          </a:prstGeom>
        </p:spPr>
        <p:txBody>
          <a:bodyPr wrap="square">
            <a:spAutoFit/>
          </a:bodyPr>
          <a:lstStyle/>
          <a:p>
            <a:r>
              <a:rPr lang="ja-JP" altLang="en-US" sz="3600" dirty="0" smtClean="0">
                <a:latin typeface="HGS創英角ｺﾞｼｯｸUB" panose="020B0900000000000000" pitchFamily="50" charset="-128"/>
                <a:ea typeface="HGS創英角ｺﾞｼｯｸUB" panose="020B0900000000000000" pitchFamily="50" charset="-128"/>
              </a:rPr>
              <a:t>図書館で</a:t>
            </a:r>
            <a:r>
              <a:rPr lang="ja-JP" altLang="en-US" sz="3600" dirty="0">
                <a:latin typeface="HGS創英角ｺﾞｼｯｸUB" panose="020B0900000000000000" pitchFamily="50" charset="-128"/>
                <a:ea typeface="HGS創英角ｺﾞｼｯｸUB" panose="020B0900000000000000" pitchFamily="50" charset="-128"/>
              </a:rPr>
              <a:t>は</a:t>
            </a:r>
            <a:endParaRPr lang="ja-JP" altLang="en-US" sz="3600" dirty="0"/>
          </a:p>
        </p:txBody>
      </p:sp>
    </p:spTree>
    <p:extLst>
      <p:ext uri="{BB962C8B-B14F-4D97-AF65-F5344CB8AC3E}">
        <p14:creationId xmlns:p14="http://schemas.microsoft.com/office/powerpoint/2010/main" val="313179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9303" y="2184874"/>
            <a:ext cx="9488807" cy="1567320"/>
          </a:xfrm>
        </p:spPr>
        <p:txBody>
          <a:bodyPr/>
          <a:lstStyle/>
          <a:p>
            <a:r>
              <a:rPr lang="ja-JP" altLang="en-US" b="1" dirty="0" smtClean="0">
                <a:solidFill>
                  <a:srgbClr val="FF0000"/>
                </a:solidFill>
              </a:rPr>
              <a:t>さがしている本が見つからないときは？</a:t>
            </a:r>
            <a:endParaRPr kumimoji="1" lang="ja-JP" altLang="en-US" dirty="0"/>
          </a:p>
        </p:txBody>
      </p:sp>
      <p:sp>
        <p:nvSpPr>
          <p:cNvPr id="8" name="角丸四角形吹き出し 7"/>
          <p:cNvSpPr/>
          <p:nvPr/>
        </p:nvSpPr>
        <p:spPr>
          <a:xfrm>
            <a:off x="7132026" y="4110934"/>
            <a:ext cx="4661656" cy="1389321"/>
          </a:xfrm>
          <a:prstGeom prst="wedgeRoundRectCallout">
            <a:avLst>
              <a:gd name="adj1" fmla="val -47594"/>
              <a:gd name="adj2" fmla="val -73505"/>
              <a:gd name="adj3" fmla="val 16667"/>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600" dirty="0" smtClean="0"/>
              <a:t>司書に聞いてみよう</a:t>
            </a:r>
            <a:endParaRPr kumimoji="1" lang="en-US" altLang="ja-JP" sz="3600" dirty="0" smtClean="0"/>
          </a:p>
        </p:txBody>
      </p:sp>
      <p:pic>
        <p:nvPicPr>
          <p:cNvPr id="7" name="図 6" descr="図書館・図書室の職員イラスト"/>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98223" y="4110934"/>
            <a:ext cx="2411927" cy="2042216"/>
          </a:xfrm>
          <a:prstGeom prst="rect">
            <a:avLst/>
          </a:prstGeom>
          <a:noFill/>
          <a:ln>
            <a:noFill/>
          </a:ln>
        </p:spPr>
      </p:pic>
      <p:sp>
        <p:nvSpPr>
          <p:cNvPr id="3" name="テキスト ボックス 2"/>
          <p:cNvSpPr txBox="1"/>
          <p:nvPr/>
        </p:nvSpPr>
        <p:spPr>
          <a:xfrm>
            <a:off x="5361709" y="5858995"/>
            <a:ext cx="6830291" cy="646331"/>
          </a:xfrm>
          <a:prstGeom prst="rect">
            <a:avLst/>
          </a:prstGeom>
          <a:noFill/>
        </p:spPr>
        <p:txBody>
          <a:bodyPr wrap="square" rtlCol="0">
            <a:spAutoFit/>
          </a:bodyPr>
          <a:lstStyle/>
          <a:p>
            <a:endParaRPr kumimoji="1" lang="en-US" altLang="ja-JP" dirty="0" smtClean="0"/>
          </a:p>
          <a:p>
            <a:r>
              <a:rPr kumimoji="1" lang="en-US" altLang="ja-JP" dirty="0"/>
              <a:t>※</a:t>
            </a:r>
            <a:r>
              <a:rPr kumimoji="1" lang="ja-JP" altLang="en-US" dirty="0" smtClean="0"/>
              <a:t>「司書」とは、図書館にいる図書資料を扱う職員のことです。</a:t>
            </a:r>
            <a:endParaRPr kumimoji="1" lang="en-US" altLang="ja-JP" dirty="0"/>
          </a:p>
        </p:txBody>
      </p:sp>
    </p:spTree>
    <p:extLst>
      <p:ext uri="{BB962C8B-B14F-4D97-AF65-F5344CB8AC3E}">
        <p14:creationId xmlns:p14="http://schemas.microsoft.com/office/powerpoint/2010/main" val="62466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899545" y="9143"/>
            <a:ext cx="4933898" cy="6738497"/>
          </a:xfrm>
          <a:prstGeom prst="roundRect">
            <a:avLst/>
          </a:prstGeom>
          <a:ln w="57150"/>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5" name="角丸四角形吹き出し 4"/>
          <p:cNvSpPr/>
          <p:nvPr/>
        </p:nvSpPr>
        <p:spPr>
          <a:xfrm>
            <a:off x="7170912" y="3820030"/>
            <a:ext cx="4271757" cy="952600"/>
          </a:xfrm>
          <a:prstGeom prst="wedgeRoundRectCallout">
            <a:avLst>
              <a:gd name="adj1" fmla="val -34107"/>
              <a:gd name="adj2" fmla="val 88980"/>
              <a:gd name="adj3" fmla="val 16667"/>
            </a:avLst>
          </a:prstGeom>
          <a:solidFill>
            <a:sysClr val="window" lastClr="FFFFFF"/>
          </a:solidFill>
          <a:ln w="28575"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6" name="雲形吹き出し 5"/>
          <p:cNvSpPr/>
          <p:nvPr/>
        </p:nvSpPr>
        <p:spPr>
          <a:xfrm>
            <a:off x="9796631" y="1024317"/>
            <a:ext cx="1933262" cy="1780540"/>
          </a:xfrm>
          <a:prstGeom prst="cloudCallout">
            <a:avLst>
              <a:gd name="adj1" fmla="val -69271"/>
              <a:gd name="adj2" fmla="val -2414"/>
            </a:avLst>
          </a:prstGeom>
          <a:ln w="28575"/>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dirty="0">
                <a:effectLst/>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p:txBody>
      </p:sp>
      <p:sp>
        <p:nvSpPr>
          <p:cNvPr id="7" name="角丸四角形吹き出し 6"/>
          <p:cNvSpPr/>
          <p:nvPr/>
        </p:nvSpPr>
        <p:spPr>
          <a:xfrm>
            <a:off x="9649379" y="4868431"/>
            <a:ext cx="2080514" cy="1432814"/>
          </a:xfrm>
          <a:prstGeom prst="wedgeRoundRectCallout">
            <a:avLst>
              <a:gd name="adj1" fmla="val -68256"/>
              <a:gd name="adj2" fmla="val 4624"/>
              <a:gd name="adj3" fmla="val 16667"/>
            </a:avLst>
          </a:prstGeom>
          <a:solidFill>
            <a:sysClr val="window" lastClr="FFFFFF"/>
          </a:solidFill>
          <a:ln w="28575"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 name="テキスト ボックス 2"/>
          <p:cNvSpPr txBox="1">
            <a:spLocks noChangeArrowheads="1"/>
          </p:cNvSpPr>
          <p:nvPr/>
        </p:nvSpPr>
        <p:spPr bwMode="auto">
          <a:xfrm>
            <a:off x="10120780" y="1489436"/>
            <a:ext cx="1321889" cy="100092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ja-JP" sz="1400" kern="100" dirty="0">
                <a:effectLst/>
                <a:latin typeface="Century" panose="02040604050505020304" pitchFamily="18" charset="0"/>
                <a:ea typeface="HGPｺﾞｼｯｸM" panose="020B0600000000000000" pitchFamily="50" charset="-128"/>
                <a:cs typeface="Times New Roman" panose="02020603050405020304" pitchFamily="18" charset="0"/>
              </a:rPr>
              <a:t>バリアフリー？</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sz="1400" kern="100" dirty="0">
                <a:effectLst/>
                <a:latin typeface="Century" panose="02040604050505020304" pitchFamily="18" charset="0"/>
                <a:ea typeface="HGPｺﾞｼｯｸM" panose="020B0600000000000000" pitchFamily="50" charset="-128"/>
                <a:cs typeface="Times New Roman" panose="02020603050405020304" pitchFamily="18" charset="0"/>
              </a:rPr>
              <a:t>盲導犬？　</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sz="1400" kern="100" dirty="0">
                <a:effectLst/>
                <a:latin typeface="Century" panose="02040604050505020304" pitchFamily="18" charset="0"/>
                <a:ea typeface="HGPｺﾞｼｯｸM" panose="020B0600000000000000" pitchFamily="50" charset="-128"/>
                <a:cs typeface="Times New Roman" panose="02020603050405020304" pitchFamily="18" charset="0"/>
              </a:rPr>
              <a:t>高齢化社会？</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sz="1400" kern="100" dirty="0">
                <a:effectLst/>
                <a:latin typeface="Century" panose="02040604050505020304" pitchFamily="18" charset="0"/>
                <a:ea typeface="HGPｺﾞｼｯｸM" panose="020B0600000000000000" pitchFamily="50" charset="-128"/>
                <a:cs typeface="Times New Roman" panose="02020603050405020304" pitchFamily="18" charset="0"/>
              </a:rPr>
              <a:t>それとも…？</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テキスト ボックス 2"/>
          <p:cNvSpPr txBox="1">
            <a:spLocks noChangeArrowheads="1"/>
          </p:cNvSpPr>
          <p:nvPr/>
        </p:nvSpPr>
        <p:spPr bwMode="auto">
          <a:xfrm>
            <a:off x="9701878" y="4968799"/>
            <a:ext cx="2017014" cy="116133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ja-JP" sz="1600" kern="100" dirty="0">
                <a:effectLst/>
                <a:latin typeface="Century" panose="02040604050505020304" pitchFamily="18" charset="0"/>
                <a:ea typeface="HGPｺﾞｼｯｸM" panose="020B0600000000000000" pitchFamily="50" charset="-128"/>
                <a:cs typeface="Times New Roman" panose="02020603050405020304" pitchFamily="18" charset="0"/>
              </a:rPr>
              <a:t>はい、</a:t>
            </a:r>
            <a:r>
              <a:rPr lang="ja-JP" b="1" u="sng" kern="100" dirty="0">
                <a:effectLst/>
                <a:latin typeface="Century" panose="02040604050505020304" pitchFamily="18" charset="0"/>
                <a:ea typeface="HGPｺﾞｼｯｸM" panose="020B0600000000000000" pitchFamily="50" charset="-128"/>
                <a:cs typeface="Times New Roman" panose="02020603050405020304" pitchFamily="18" charset="0"/>
              </a:rPr>
              <a:t>バリアフリーの本</a:t>
            </a:r>
            <a:r>
              <a:rPr lang="ja-JP" kern="100" dirty="0">
                <a:effectLst/>
                <a:latin typeface="Century" panose="02040604050505020304" pitchFamily="18" charset="0"/>
                <a:ea typeface="HGPｺﾞｼｯｸM" panose="020B0600000000000000" pitchFamily="50" charset="-128"/>
                <a:cs typeface="Times New Roman" panose="02020603050405020304" pitchFamily="18" charset="0"/>
              </a:rPr>
              <a:t>は</a:t>
            </a:r>
            <a:r>
              <a:rPr lang="ja-JP" sz="1600" kern="100" dirty="0">
                <a:effectLst/>
                <a:latin typeface="Century" panose="02040604050505020304" pitchFamily="18" charset="0"/>
                <a:ea typeface="HGPｺﾞｼｯｸM" panose="020B0600000000000000" pitchFamily="50" charset="-128"/>
                <a:cs typeface="Times New Roman" panose="02020603050405020304" pitchFamily="18" charset="0"/>
              </a:rPr>
              <a:t>、あちらの</a:t>
            </a:r>
            <a:r>
              <a:rPr lang="en-US" sz="1600" kern="100" dirty="0">
                <a:effectLst/>
                <a:latin typeface="Century" panose="02040604050505020304" pitchFamily="18" charset="0"/>
                <a:ea typeface="HGPｺﾞｼｯｸM" panose="020B0600000000000000" pitchFamily="50" charset="-128"/>
                <a:cs typeface="Times New Roman" panose="02020603050405020304" pitchFamily="18" charset="0"/>
              </a:rPr>
              <a:t>棚(</a:t>
            </a:r>
            <a:r>
              <a:rPr lang="ja-JP" altLang="en-US" sz="1000" kern="100" dirty="0">
                <a:effectLst/>
                <a:latin typeface="Century" panose="02040604050505020304" pitchFamily="18" charset="0"/>
                <a:ea typeface="HGPｺﾞｼｯｸM" panose="020B0600000000000000" pitchFamily="50" charset="-128"/>
                <a:cs typeface="Times New Roman" panose="02020603050405020304" pitchFamily="18" charset="0"/>
              </a:rPr>
              <a:t>たな</a:t>
            </a:r>
            <a:r>
              <a:rPr lang="en-US" sz="1600" kern="100" dirty="0">
                <a:effectLst/>
                <a:latin typeface="Century" panose="02040604050505020304" pitchFamily="18" charset="0"/>
                <a:ea typeface="HGPｺﾞｼｯｸM" panose="020B0600000000000000" pitchFamily="50" charset="-128"/>
                <a:cs typeface="Times New Roman" panose="02020603050405020304" pitchFamily="18" charset="0"/>
              </a:rPr>
              <a:t>)</a:t>
            </a:r>
            <a:r>
              <a:rPr lang="ja-JP" sz="1600" kern="100" dirty="0">
                <a:effectLst/>
                <a:latin typeface="Century" panose="02040604050505020304" pitchFamily="18" charset="0"/>
                <a:ea typeface="HGPｺﾞｼｯｸM" panose="020B0600000000000000" pitchFamily="50" charset="-128"/>
                <a:cs typeface="Times New Roman" panose="02020603050405020304" pitchFamily="18" charset="0"/>
              </a:rPr>
              <a:t>にあります。</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sz="1600" kern="100" dirty="0">
                <a:effectLst/>
                <a:latin typeface="Century" panose="02040604050505020304" pitchFamily="18" charset="0"/>
                <a:ea typeface="HGPｺﾞｼｯｸM" panose="020B0600000000000000" pitchFamily="50" charset="-128"/>
                <a:cs typeface="Times New Roman" panose="02020603050405020304" pitchFamily="18" charset="0"/>
              </a:rPr>
              <a:t>ご案内しますね</a:t>
            </a:r>
            <a:r>
              <a:rPr lang="ja-JP" sz="1600" kern="100" dirty="0">
                <a:effectLst/>
                <a:latin typeface="Century" panose="02040604050505020304" pitchFamily="18" charset="0"/>
                <a:ea typeface="ＭＳ ゴシック" panose="020B0609070205080204" pitchFamily="49" charset="-128"/>
                <a:cs typeface="Times New Roman" panose="02020603050405020304" pitchFamily="18" charset="0"/>
              </a:rPr>
              <a:t>。</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 name="テキスト ボックス 2"/>
          <p:cNvSpPr txBox="1">
            <a:spLocks noChangeArrowheads="1"/>
          </p:cNvSpPr>
          <p:nvPr/>
        </p:nvSpPr>
        <p:spPr bwMode="auto">
          <a:xfrm>
            <a:off x="7223380" y="3915830"/>
            <a:ext cx="4054220" cy="77542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ja-JP" sz="2000" b="1" kern="100" dirty="0">
                <a:effectLst/>
                <a:latin typeface="Century" panose="02040604050505020304" pitchFamily="18" charset="0"/>
                <a:ea typeface="HGPｺﾞｼｯｸM" panose="020B0600000000000000" pitchFamily="50" charset="-128"/>
                <a:cs typeface="Times New Roman" panose="02020603050405020304" pitchFamily="18" charset="0"/>
              </a:rPr>
              <a:t>みんなが住みやすい</a:t>
            </a:r>
            <a:r>
              <a:rPr lang="ja-JP" sz="2000" b="1" u="sng" kern="100" dirty="0">
                <a:effectLst/>
                <a:latin typeface="Century" panose="02040604050505020304" pitchFamily="18" charset="0"/>
                <a:ea typeface="HGPｺﾞｼｯｸM" panose="020B0600000000000000" pitchFamily="50" charset="-128"/>
                <a:cs typeface="Times New Roman" panose="02020603050405020304" pitchFamily="18" charset="0"/>
              </a:rPr>
              <a:t>バリアフリーの</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sz="2000" b="1" u="sng" kern="100" dirty="0">
                <a:effectLst/>
                <a:latin typeface="Century" panose="02040604050505020304" pitchFamily="18" charset="0"/>
                <a:ea typeface="HGPｺﾞｼｯｸM" panose="020B0600000000000000" pitchFamily="50" charset="-128"/>
                <a:cs typeface="Times New Roman" panose="02020603050405020304" pitchFamily="18" charset="0"/>
              </a:rPr>
              <a:t>町づくり</a:t>
            </a:r>
            <a:r>
              <a:rPr lang="ja-JP" sz="2000" b="1" kern="100" dirty="0">
                <a:effectLst/>
                <a:latin typeface="Century" panose="02040604050505020304" pitchFamily="18" charset="0"/>
                <a:ea typeface="HGPｺﾞｼｯｸM" panose="020B0600000000000000" pitchFamily="50" charset="-128"/>
                <a:cs typeface="Times New Roman" panose="02020603050405020304" pitchFamily="18" charset="0"/>
              </a:rPr>
              <a:t>　</a:t>
            </a:r>
            <a:r>
              <a:rPr lang="ja-JP" sz="2000" kern="100" dirty="0">
                <a:effectLst/>
                <a:latin typeface="Century" panose="02040604050505020304" pitchFamily="18" charset="0"/>
                <a:ea typeface="HGPｺﾞｼｯｸM" panose="020B0600000000000000" pitchFamily="50" charset="-128"/>
                <a:cs typeface="Times New Roman" panose="02020603050405020304" pitchFamily="18" charset="0"/>
              </a:rPr>
              <a:t>について　調べています。</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 name="下矢印 10"/>
          <p:cNvSpPr/>
          <p:nvPr/>
        </p:nvSpPr>
        <p:spPr>
          <a:xfrm>
            <a:off x="8794801" y="1944831"/>
            <a:ext cx="914400" cy="18196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12" name="テキスト ボックス 302"/>
          <p:cNvSpPr txBox="1"/>
          <p:nvPr/>
        </p:nvSpPr>
        <p:spPr>
          <a:xfrm>
            <a:off x="9065713" y="2012860"/>
            <a:ext cx="415925" cy="15652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91440" tIns="45720" rIns="91440" bIns="45720" numCol="1" spcCol="0" rtlCol="0" fromWordArt="0" anchor="t" anchorCtr="0" forceAA="0" compatLnSpc="1">
            <a:prstTxWarp prst="textNoShape">
              <a:avLst/>
            </a:prstTxWarp>
            <a:noAutofit/>
          </a:bodyPr>
          <a:lstStyle/>
          <a:p>
            <a:pPr algn="just">
              <a:spcAft>
                <a:spcPts val="0"/>
              </a:spcAft>
            </a:pPr>
            <a:r>
              <a:rPr lang="ja-JP" b="1" kern="100" dirty="0">
                <a:effectLst/>
                <a:ea typeface="ＭＳ ゴシック" panose="020B0609070205080204" pitchFamily="49" charset="-128"/>
                <a:cs typeface="Times New Roman" panose="02020603050405020304" pitchFamily="18" charset="0"/>
              </a:rPr>
              <a:t>具体的な質問</a:t>
            </a:r>
            <a:endParaRPr lang="ja-JP" sz="2000" kern="100" dirty="0">
              <a:effectLst/>
              <a:ea typeface="ＭＳ 明朝" panose="02020609040205080304" pitchFamily="17" charset="-128"/>
              <a:cs typeface="Times New Roman" panose="02020603050405020304" pitchFamily="18" charset="0"/>
            </a:endParaRPr>
          </a:p>
        </p:txBody>
      </p:sp>
      <p:pic>
        <p:nvPicPr>
          <p:cNvPr id="13" name="図 12" descr="はてなマーク・クエスチョンマーク">
            <a:hlinkClick r:id="rId3"/>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8691438" y="1291127"/>
            <a:ext cx="368734" cy="380474"/>
          </a:xfrm>
          <a:prstGeom prst="rect">
            <a:avLst/>
          </a:prstGeom>
          <a:noFill/>
          <a:ln>
            <a:noFill/>
          </a:ln>
        </p:spPr>
      </p:pic>
      <p:pic>
        <p:nvPicPr>
          <p:cNvPr id="14" name="図 13" descr="光る電球のイラスト">
            <a:hlinkClick r:id="rId5"/>
          </p:cNvPr>
          <p:cNvPicPr/>
          <p:nvPr/>
        </p:nvPicPr>
        <p:blipFill>
          <a:blip r:embed="rId6" cstate="screen">
            <a:extLst>
              <a:ext uri="{28A0092B-C50C-407E-A947-70E740481C1C}">
                <a14:useLocalDpi xmlns:a14="http://schemas.microsoft.com/office/drawing/2010/main"/>
              </a:ext>
            </a:extLst>
          </a:blip>
          <a:srcRect/>
          <a:stretch>
            <a:fillRect/>
          </a:stretch>
        </p:blipFill>
        <p:spPr bwMode="auto">
          <a:xfrm rot="2110610">
            <a:off x="8990726" y="5415821"/>
            <a:ext cx="297180" cy="367030"/>
          </a:xfrm>
          <a:prstGeom prst="rect">
            <a:avLst/>
          </a:prstGeom>
          <a:noFill/>
          <a:ln>
            <a:noFill/>
          </a:ln>
        </p:spPr>
      </p:pic>
      <p:sp>
        <p:nvSpPr>
          <p:cNvPr id="15" name="角丸四角形吹き出し 14"/>
          <p:cNvSpPr/>
          <p:nvPr/>
        </p:nvSpPr>
        <p:spPr>
          <a:xfrm>
            <a:off x="7449103" y="242547"/>
            <a:ext cx="3148965" cy="895297"/>
          </a:xfrm>
          <a:prstGeom prst="wedgeRoundRectCallout">
            <a:avLst>
              <a:gd name="adj1" fmla="val -38690"/>
              <a:gd name="adj2" fmla="val 95090"/>
              <a:gd name="adj3" fmla="val 16667"/>
            </a:avLst>
          </a:prstGeom>
          <a:ln w="28575"/>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dirty="0">
                <a:effectLst/>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p:txBody>
      </p:sp>
      <p:sp>
        <p:nvSpPr>
          <p:cNvPr id="16" name="テキスト ボックス 2"/>
          <p:cNvSpPr txBox="1">
            <a:spLocks noChangeArrowheads="1"/>
          </p:cNvSpPr>
          <p:nvPr/>
        </p:nvSpPr>
        <p:spPr bwMode="auto">
          <a:xfrm>
            <a:off x="7614297" y="312252"/>
            <a:ext cx="2441481" cy="77161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ja-JP" sz="2000" b="1" u="sng" kern="100" dirty="0">
                <a:effectLst/>
                <a:latin typeface="Century" panose="02040604050505020304" pitchFamily="18" charset="0"/>
                <a:ea typeface="HGPｺﾞｼｯｸM" panose="020B0600000000000000" pitchFamily="50" charset="-128"/>
                <a:cs typeface="Times New Roman" panose="02020603050405020304" pitchFamily="18" charset="0"/>
              </a:rPr>
              <a:t>福祉に関する本は、</a:t>
            </a:r>
            <a:r>
              <a:rPr lang="ja-JP" sz="2000" kern="100" dirty="0">
                <a:effectLst/>
                <a:latin typeface="Century" panose="02040604050505020304" pitchFamily="18" charset="0"/>
                <a:ea typeface="HGPｺﾞｼｯｸM" panose="020B0600000000000000" pitchFamily="50" charset="-128"/>
                <a:cs typeface="Times New Roman" panose="02020603050405020304" pitchFamily="18" charset="0"/>
              </a:rPr>
              <a:t>ありますか？</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7" name="図 16" descr="はてなマーク・クエスチョンマーク">
            <a:hlinkClick r:id="rId3"/>
          </p:cNvPr>
          <p:cNvPicPr/>
          <p:nvPr/>
        </p:nvPicPr>
        <p:blipFill>
          <a:blip r:embed="rId7" cstate="screen">
            <a:extLst>
              <a:ext uri="{28A0092B-C50C-407E-A947-70E740481C1C}">
                <a14:useLocalDpi xmlns:a14="http://schemas.microsoft.com/office/drawing/2010/main"/>
              </a:ext>
            </a:extLst>
          </a:blip>
          <a:srcRect/>
          <a:stretch>
            <a:fillRect/>
          </a:stretch>
        </p:blipFill>
        <p:spPr bwMode="auto">
          <a:xfrm>
            <a:off x="8874044" y="1788085"/>
            <a:ext cx="172720" cy="220980"/>
          </a:xfrm>
          <a:prstGeom prst="rect">
            <a:avLst/>
          </a:prstGeom>
          <a:noFill/>
          <a:ln>
            <a:noFill/>
          </a:ln>
        </p:spPr>
      </p:pic>
      <p:sp>
        <p:nvSpPr>
          <p:cNvPr id="18" name="二等辺三角形 17"/>
          <p:cNvSpPr/>
          <p:nvPr/>
        </p:nvSpPr>
        <p:spPr>
          <a:xfrm>
            <a:off x="7293800" y="1533821"/>
            <a:ext cx="495870" cy="424285"/>
          </a:xfrm>
          <a:prstGeom prst="triangl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19" name="楕円 18"/>
          <p:cNvSpPr/>
          <p:nvPr/>
        </p:nvSpPr>
        <p:spPr>
          <a:xfrm>
            <a:off x="7120074" y="5177993"/>
            <a:ext cx="371475" cy="37147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pic>
        <p:nvPicPr>
          <p:cNvPr id="20" name="図 19" descr="図書館・図書室の職員イラスト"/>
          <p:cNvPicPr/>
          <p:nvPr/>
        </p:nvPicPr>
        <p:blipFill>
          <a:blip r:embed="rId8" cstate="screen">
            <a:extLst>
              <a:ext uri="{28A0092B-C50C-407E-A947-70E740481C1C}">
                <a14:useLocalDpi xmlns:a14="http://schemas.microsoft.com/office/drawing/2010/main"/>
              </a:ext>
            </a:extLst>
          </a:blip>
          <a:srcRect/>
          <a:stretch>
            <a:fillRect/>
          </a:stretch>
        </p:blipFill>
        <p:spPr bwMode="auto">
          <a:xfrm>
            <a:off x="7436923" y="1529106"/>
            <a:ext cx="1671955" cy="1304290"/>
          </a:xfrm>
          <a:prstGeom prst="rect">
            <a:avLst/>
          </a:prstGeom>
          <a:noFill/>
          <a:ln>
            <a:noFill/>
          </a:ln>
        </p:spPr>
      </p:pic>
      <p:pic>
        <p:nvPicPr>
          <p:cNvPr id="21" name="図 20" descr="図書館・図書室の職員イラスト"/>
          <p:cNvPicPr/>
          <p:nvPr/>
        </p:nvPicPr>
        <p:blipFill>
          <a:blip r:embed="rId8" cstate="screen">
            <a:extLst>
              <a:ext uri="{28A0092B-C50C-407E-A947-70E740481C1C}">
                <a14:useLocalDpi xmlns:a14="http://schemas.microsoft.com/office/drawing/2010/main"/>
              </a:ext>
            </a:extLst>
          </a:blip>
          <a:srcRect/>
          <a:stretch>
            <a:fillRect/>
          </a:stretch>
        </p:blipFill>
        <p:spPr bwMode="auto">
          <a:xfrm>
            <a:off x="7568247" y="5233503"/>
            <a:ext cx="1671955" cy="1304290"/>
          </a:xfrm>
          <a:prstGeom prst="rect">
            <a:avLst/>
          </a:prstGeom>
          <a:noFill/>
          <a:ln>
            <a:noFill/>
          </a:ln>
        </p:spPr>
      </p:pic>
      <p:sp>
        <p:nvSpPr>
          <p:cNvPr id="28" name="タイトル 1"/>
          <p:cNvSpPr txBox="1">
            <a:spLocks/>
          </p:cNvSpPr>
          <p:nvPr/>
        </p:nvSpPr>
        <p:spPr>
          <a:xfrm>
            <a:off x="677577" y="1554907"/>
            <a:ext cx="6031010"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mtClean="0">
                <a:solidFill>
                  <a:srgbClr val="0070C0"/>
                </a:solidFill>
                <a:effectLst>
                  <a:outerShdw blurRad="38100" dist="38100" dir="2700000" algn="tl">
                    <a:srgbClr val="000000">
                      <a:alpha val="43137"/>
                    </a:srgbClr>
                  </a:outerShdw>
                </a:effectLst>
              </a:rPr>
              <a:t>レファレンス・サービス</a:t>
            </a:r>
            <a:endParaRPr lang="ja-JP" altLang="en-US" dirty="0">
              <a:solidFill>
                <a:srgbClr val="0070C0"/>
              </a:solidFill>
              <a:effectLst>
                <a:outerShdw blurRad="38100" dist="38100" dir="2700000" algn="tl">
                  <a:srgbClr val="000000">
                    <a:alpha val="43137"/>
                  </a:srgbClr>
                </a:outerShdw>
              </a:effectLst>
            </a:endParaRPr>
          </a:p>
        </p:txBody>
      </p:sp>
      <p:sp>
        <p:nvSpPr>
          <p:cNvPr id="29" name="コンテンツ プレースホルダー 2"/>
          <p:cNvSpPr txBox="1">
            <a:spLocks/>
          </p:cNvSpPr>
          <p:nvPr/>
        </p:nvSpPr>
        <p:spPr>
          <a:xfrm>
            <a:off x="1165678" y="2398179"/>
            <a:ext cx="5361107" cy="12852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2400" dirty="0" smtClean="0"/>
              <a:t>本の場所や図書館の使い方、分からないことがあったら司書の方に聞いてください。</a:t>
            </a:r>
            <a:endParaRPr lang="en-US" altLang="ja-JP" sz="2400" dirty="0" smtClean="0"/>
          </a:p>
          <a:p>
            <a:endParaRPr lang="ja-JP" altLang="en-US" dirty="0"/>
          </a:p>
        </p:txBody>
      </p:sp>
      <p:sp>
        <p:nvSpPr>
          <p:cNvPr id="30" name="タイトル 1"/>
          <p:cNvSpPr txBox="1">
            <a:spLocks/>
          </p:cNvSpPr>
          <p:nvPr/>
        </p:nvSpPr>
        <p:spPr>
          <a:xfrm>
            <a:off x="1633736" y="623548"/>
            <a:ext cx="5429699"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latin typeface="HGS創英角ｺﾞｼｯｸUB" panose="020B0900000000000000" pitchFamily="50" charset="-128"/>
                <a:ea typeface="HGS創英角ｺﾞｼｯｸUB" panose="020B0900000000000000" pitchFamily="50" charset="-128"/>
              </a:rPr>
              <a:t>司書に相談してみよう</a:t>
            </a:r>
            <a:endParaRPr lang="ja-JP" altLang="en-US" dirty="0">
              <a:latin typeface="HGS創英角ｺﾞｼｯｸUB" panose="020B0900000000000000" pitchFamily="50" charset="-128"/>
              <a:ea typeface="HGS創英角ｺﾞｼｯｸUB" panose="020B0900000000000000" pitchFamily="50" charset="-128"/>
            </a:endParaRPr>
          </a:p>
        </p:txBody>
      </p:sp>
      <p:pic>
        <p:nvPicPr>
          <p:cNvPr id="31" name="図 30"/>
          <p:cNvPicPr>
            <a:picLocks noChangeAspect="1"/>
          </p:cNvPicPr>
          <p:nvPr/>
        </p:nvPicPr>
        <p:blipFill>
          <a:blip r:embed="rId9">
            <a:extLst>
              <a:ext uri="{BEBA8EAE-BF5A-486C-A8C5-ECC9F3942E4B}">
                <a14:imgProps xmlns:a14="http://schemas.microsoft.com/office/drawing/2010/main">
                  <a14:imgLayer r:embed="rId10">
                    <a14:imgEffect>
                      <a14:artisticTexturizer/>
                    </a14:imgEffect>
                  </a14:imgLayer>
                </a14:imgProps>
              </a:ext>
              <a:ext uri="{28A0092B-C50C-407E-A947-70E740481C1C}">
                <a14:useLocalDpi xmlns:a14="http://schemas.microsoft.com/office/drawing/2010/main"/>
              </a:ext>
            </a:extLst>
          </a:blip>
          <a:stretch>
            <a:fillRect/>
          </a:stretch>
        </p:blipFill>
        <p:spPr>
          <a:xfrm>
            <a:off x="1825764" y="3896215"/>
            <a:ext cx="4496467" cy="2935030"/>
          </a:xfrm>
          <a:prstGeom prst="rect">
            <a:avLst/>
          </a:prstGeom>
        </p:spPr>
      </p:pic>
    </p:spTree>
    <p:extLst>
      <p:ext uri="{BB962C8B-B14F-4D97-AF65-F5344CB8AC3E}">
        <p14:creationId xmlns:p14="http://schemas.microsoft.com/office/powerpoint/2010/main" val="222367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1000"/>
                                        <p:tgtEl>
                                          <p:spTgt spid="29">
                                            <p:txEl>
                                              <p:pRg st="0" end="0"/>
                                            </p:txEl>
                                          </p:spTgt>
                                        </p:tgtEl>
                                      </p:cBhvr>
                                    </p:animEffect>
                                    <p:anim calcmode="lin" valueType="num">
                                      <p:cBhvr>
                                        <p:cTn id="8"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58865" y="2161912"/>
            <a:ext cx="9049407" cy="1567320"/>
          </a:xfrm>
        </p:spPr>
        <p:txBody>
          <a:bodyPr/>
          <a:lstStyle/>
          <a:p>
            <a:r>
              <a:rPr kumimoji="1" lang="ja-JP" altLang="en-US" b="1" dirty="0" smtClean="0">
                <a:solidFill>
                  <a:srgbClr val="FF0000"/>
                </a:solidFill>
              </a:rPr>
              <a:t>図書の分類</a:t>
            </a:r>
            <a:r>
              <a:rPr kumimoji="1" lang="ja-JP" altLang="en-US" dirty="0" smtClean="0"/>
              <a:t>を理解して、もっと便利に図書館を利用しよう。</a:t>
            </a:r>
            <a:endParaRPr kumimoji="1" lang="ja-JP" altLang="en-US" dirty="0"/>
          </a:p>
        </p:txBody>
      </p:sp>
      <p:sp>
        <p:nvSpPr>
          <p:cNvPr id="3" name="テキスト プレースホルダー 2"/>
          <p:cNvSpPr>
            <a:spLocks noGrp="1"/>
          </p:cNvSpPr>
          <p:nvPr>
            <p:ph type="body" idx="1"/>
          </p:nvPr>
        </p:nvSpPr>
        <p:spPr>
          <a:xfrm>
            <a:off x="1958865" y="1596873"/>
            <a:ext cx="8915399" cy="860400"/>
          </a:xfrm>
        </p:spPr>
        <p:txBody>
          <a:bodyPr/>
          <a:lstStyle/>
          <a:p>
            <a:r>
              <a:rPr lang="ja-JP" altLang="en-US" b="1" dirty="0"/>
              <a:t>今回</a:t>
            </a:r>
            <a:r>
              <a:rPr lang="ja-JP" altLang="en-US" b="1" dirty="0" smtClean="0"/>
              <a:t>のめあて</a:t>
            </a:r>
            <a:endParaRPr kumimoji="1" lang="ja-JP" altLang="en-US" b="1" dirty="0"/>
          </a:p>
        </p:txBody>
      </p:sp>
      <p:pic>
        <p:nvPicPr>
          <p:cNvPr id="4" name="図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94484" y="3696315"/>
            <a:ext cx="1362075" cy="2857500"/>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50279" y="3615684"/>
            <a:ext cx="1362075" cy="2857500"/>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131556" y="3431508"/>
            <a:ext cx="1362075" cy="2888406"/>
          </a:xfrm>
          <a:prstGeom prst="rect">
            <a:avLst/>
          </a:prstGeom>
        </p:spPr>
      </p:pic>
    </p:spTree>
    <p:extLst>
      <p:ext uri="{BB962C8B-B14F-4D97-AF65-F5344CB8AC3E}">
        <p14:creationId xmlns:p14="http://schemas.microsoft.com/office/powerpoint/2010/main" val="38932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9303" y="2184874"/>
            <a:ext cx="9488807" cy="1567320"/>
          </a:xfrm>
        </p:spPr>
        <p:txBody>
          <a:bodyPr/>
          <a:lstStyle/>
          <a:p>
            <a:r>
              <a:rPr lang="ja-JP" altLang="en-US" b="1" dirty="0" smtClean="0">
                <a:solidFill>
                  <a:srgbClr val="FF0000"/>
                </a:solidFill>
              </a:rPr>
              <a:t>どんなふうに聞いたらいいかな？</a:t>
            </a:r>
            <a:endParaRPr kumimoji="1" lang="ja-JP" altLang="en-US" dirty="0"/>
          </a:p>
        </p:txBody>
      </p:sp>
      <p:sp>
        <p:nvSpPr>
          <p:cNvPr id="8" name="角丸四角形吹き出し 7"/>
          <p:cNvSpPr/>
          <p:nvPr/>
        </p:nvSpPr>
        <p:spPr>
          <a:xfrm>
            <a:off x="7187444" y="4328871"/>
            <a:ext cx="4661656" cy="1592317"/>
          </a:xfrm>
          <a:prstGeom prst="wedgeRoundRectCallout">
            <a:avLst>
              <a:gd name="adj1" fmla="val -54576"/>
              <a:gd name="adj2" fmla="val -65718"/>
              <a:gd name="adj3" fmla="val 16667"/>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600" dirty="0" smtClean="0"/>
              <a:t>具体的に質問しよう</a:t>
            </a:r>
            <a:endParaRPr kumimoji="1" lang="en-US" altLang="ja-JP" sz="3600" dirty="0" smtClean="0"/>
          </a:p>
        </p:txBody>
      </p:sp>
      <p:pic>
        <p:nvPicPr>
          <p:cNvPr id="7" name="図 6" descr="図書館・図書室の職員イラスト"/>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98223" y="4110934"/>
            <a:ext cx="2411927" cy="2042216"/>
          </a:xfrm>
          <a:prstGeom prst="rect">
            <a:avLst/>
          </a:prstGeom>
          <a:noFill/>
          <a:ln>
            <a:noFill/>
          </a:ln>
        </p:spPr>
      </p:pic>
    </p:spTree>
    <p:extLst>
      <p:ext uri="{BB962C8B-B14F-4D97-AF65-F5344CB8AC3E}">
        <p14:creationId xmlns:p14="http://schemas.microsoft.com/office/powerpoint/2010/main" val="25703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899545" y="9143"/>
            <a:ext cx="4933898" cy="6738497"/>
          </a:xfrm>
          <a:prstGeom prst="roundRect">
            <a:avLst/>
          </a:prstGeom>
          <a:ln w="57150"/>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5" name="角丸四角形吹き出し 4"/>
          <p:cNvSpPr/>
          <p:nvPr/>
        </p:nvSpPr>
        <p:spPr>
          <a:xfrm>
            <a:off x="7170912" y="3820030"/>
            <a:ext cx="3596935" cy="952600"/>
          </a:xfrm>
          <a:prstGeom prst="wedgeRoundRectCallout">
            <a:avLst>
              <a:gd name="adj1" fmla="val -34107"/>
              <a:gd name="adj2" fmla="val 88980"/>
              <a:gd name="adj3" fmla="val 16667"/>
            </a:avLst>
          </a:prstGeom>
          <a:solidFill>
            <a:sysClr val="window" lastClr="FFFFFF"/>
          </a:solidFill>
          <a:ln w="28575"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6" name="雲形吹き出し 5"/>
          <p:cNvSpPr/>
          <p:nvPr/>
        </p:nvSpPr>
        <p:spPr>
          <a:xfrm>
            <a:off x="9796631" y="1024317"/>
            <a:ext cx="1933262" cy="1780540"/>
          </a:xfrm>
          <a:prstGeom prst="cloudCallout">
            <a:avLst>
              <a:gd name="adj1" fmla="val -69271"/>
              <a:gd name="adj2" fmla="val -2414"/>
            </a:avLst>
          </a:prstGeom>
          <a:ln w="28575"/>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dirty="0">
                <a:effectLst/>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p:txBody>
      </p:sp>
      <p:sp>
        <p:nvSpPr>
          <p:cNvPr id="7" name="角丸四角形吹き出し 6"/>
          <p:cNvSpPr/>
          <p:nvPr/>
        </p:nvSpPr>
        <p:spPr>
          <a:xfrm>
            <a:off x="9649379" y="4868431"/>
            <a:ext cx="2080514" cy="1432814"/>
          </a:xfrm>
          <a:prstGeom prst="wedgeRoundRectCallout">
            <a:avLst>
              <a:gd name="adj1" fmla="val -68256"/>
              <a:gd name="adj2" fmla="val 4624"/>
              <a:gd name="adj3" fmla="val 16667"/>
            </a:avLst>
          </a:prstGeom>
          <a:solidFill>
            <a:sysClr val="window" lastClr="FFFFFF"/>
          </a:solidFill>
          <a:ln w="28575"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 name="テキスト ボックス 2"/>
          <p:cNvSpPr txBox="1">
            <a:spLocks noChangeArrowheads="1"/>
          </p:cNvSpPr>
          <p:nvPr/>
        </p:nvSpPr>
        <p:spPr bwMode="auto">
          <a:xfrm>
            <a:off x="10120780" y="1489436"/>
            <a:ext cx="1321889" cy="100092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ja-JP" sz="1400" kern="100" dirty="0">
                <a:effectLst/>
                <a:latin typeface="Century" panose="02040604050505020304" pitchFamily="18" charset="0"/>
                <a:ea typeface="HGPｺﾞｼｯｸM" panose="020B0600000000000000" pitchFamily="50" charset="-128"/>
                <a:cs typeface="Times New Roman" panose="02020603050405020304" pitchFamily="18" charset="0"/>
              </a:rPr>
              <a:t>バリアフリー？</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sz="1400" kern="100" dirty="0">
                <a:effectLst/>
                <a:latin typeface="Century" panose="02040604050505020304" pitchFamily="18" charset="0"/>
                <a:ea typeface="HGPｺﾞｼｯｸM" panose="020B0600000000000000" pitchFamily="50" charset="-128"/>
                <a:cs typeface="Times New Roman" panose="02020603050405020304" pitchFamily="18" charset="0"/>
              </a:rPr>
              <a:t>盲導犬？　</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sz="1400" kern="100" dirty="0">
                <a:effectLst/>
                <a:latin typeface="Century" panose="02040604050505020304" pitchFamily="18" charset="0"/>
                <a:ea typeface="HGPｺﾞｼｯｸM" panose="020B0600000000000000" pitchFamily="50" charset="-128"/>
                <a:cs typeface="Times New Roman" panose="02020603050405020304" pitchFamily="18" charset="0"/>
              </a:rPr>
              <a:t>高齢化社会？</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sz="1400" kern="100" dirty="0">
                <a:effectLst/>
                <a:latin typeface="Century" panose="02040604050505020304" pitchFamily="18" charset="0"/>
                <a:ea typeface="HGPｺﾞｼｯｸM" panose="020B0600000000000000" pitchFamily="50" charset="-128"/>
                <a:cs typeface="Times New Roman" panose="02020603050405020304" pitchFamily="18" charset="0"/>
              </a:rPr>
              <a:t>それとも…？</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テキスト ボックス 2"/>
          <p:cNvSpPr txBox="1">
            <a:spLocks noChangeArrowheads="1"/>
          </p:cNvSpPr>
          <p:nvPr/>
        </p:nvSpPr>
        <p:spPr bwMode="auto">
          <a:xfrm>
            <a:off x="9701878" y="4968799"/>
            <a:ext cx="2017014" cy="116133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ja-JP" sz="1600" kern="100" dirty="0">
                <a:effectLst/>
                <a:latin typeface="Century" panose="02040604050505020304" pitchFamily="18" charset="0"/>
                <a:ea typeface="HGPｺﾞｼｯｸM" panose="020B0600000000000000" pitchFamily="50" charset="-128"/>
                <a:cs typeface="Times New Roman" panose="02020603050405020304" pitchFamily="18" charset="0"/>
              </a:rPr>
              <a:t>はい、</a:t>
            </a:r>
            <a:r>
              <a:rPr lang="ja-JP" b="1" u="sng" kern="100" dirty="0">
                <a:effectLst/>
                <a:latin typeface="Century" panose="02040604050505020304" pitchFamily="18" charset="0"/>
                <a:ea typeface="HGPｺﾞｼｯｸM" panose="020B0600000000000000" pitchFamily="50" charset="-128"/>
                <a:cs typeface="Times New Roman" panose="02020603050405020304" pitchFamily="18" charset="0"/>
              </a:rPr>
              <a:t>バリアフリーの本</a:t>
            </a:r>
            <a:r>
              <a:rPr lang="ja-JP" kern="100" dirty="0">
                <a:effectLst/>
                <a:latin typeface="Century" panose="02040604050505020304" pitchFamily="18" charset="0"/>
                <a:ea typeface="HGPｺﾞｼｯｸM" panose="020B0600000000000000" pitchFamily="50" charset="-128"/>
                <a:cs typeface="Times New Roman" panose="02020603050405020304" pitchFamily="18" charset="0"/>
              </a:rPr>
              <a:t>は</a:t>
            </a:r>
            <a:r>
              <a:rPr lang="ja-JP" sz="1600" kern="100" dirty="0">
                <a:effectLst/>
                <a:latin typeface="Century" panose="02040604050505020304" pitchFamily="18" charset="0"/>
                <a:ea typeface="HGPｺﾞｼｯｸM" panose="020B0600000000000000" pitchFamily="50" charset="-128"/>
                <a:cs typeface="Times New Roman" panose="02020603050405020304" pitchFamily="18" charset="0"/>
              </a:rPr>
              <a:t>、あちら</a:t>
            </a:r>
            <a:r>
              <a:rPr lang="ja-JP" sz="1600" kern="100" dirty="0" smtClean="0">
                <a:effectLst/>
                <a:latin typeface="Century" panose="02040604050505020304" pitchFamily="18" charset="0"/>
                <a:ea typeface="HGPｺﾞｼｯｸM" panose="020B0600000000000000" pitchFamily="50" charset="-128"/>
                <a:cs typeface="Times New Roman" panose="02020603050405020304" pitchFamily="18" charset="0"/>
              </a:rPr>
              <a:t>の</a:t>
            </a:r>
            <a:r>
              <a:rPr lang="ja-JP" altLang="en-US" sz="1600" kern="100" dirty="0" smtClean="0">
                <a:solidFill>
                  <a:srgbClr val="FF0000"/>
                </a:solidFill>
                <a:effectLst/>
                <a:latin typeface="Century" panose="02040604050505020304" pitchFamily="18" charset="0"/>
                <a:ea typeface="HGPｺﾞｼｯｸM" panose="020B0600000000000000" pitchFamily="50" charset="-128"/>
                <a:cs typeface="Times New Roman" panose="02020603050405020304" pitchFamily="18" charset="0"/>
              </a:rPr>
              <a:t>３６９</a:t>
            </a:r>
            <a:r>
              <a:rPr lang="ja-JP" altLang="en-US" sz="1600" kern="100" dirty="0" smtClean="0">
                <a:effectLst/>
                <a:latin typeface="Century" panose="02040604050505020304" pitchFamily="18" charset="0"/>
                <a:ea typeface="HGPｺﾞｼｯｸM" panose="020B0600000000000000" pitchFamily="50" charset="-128"/>
                <a:cs typeface="Times New Roman" panose="02020603050405020304" pitchFamily="18" charset="0"/>
              </a:rPr>
              <a:t>の</a:t>
            </a:r>
            <a:r>
              <a:rPr lang="en-US" sz="1600" kern="100" dirty="0" smtClean="0">
                <a:effectLst/>
                <a:latin typeface="Century" panose="02040604050505020304" pitchFamily="18" charset="0"/>
                <a:ea typeface="HGPｺﾞｼｯｸM" panose="020B0600000000000000" pitchFamily="50" charset="-128"/>
                <a:cs typeface="Times New Roman" panose="02020603050405020304" pitchFamily="18" charset="0"/>
              </a:rPr>
              <a:t>棚</a:t>
            </a:r>
            <a:r>
              <a:rPr lang="en-US" sz="1600" kern="100" dirty="0">
                <a:effectLst/>
                <a:latin typeface="Century" panose="02040604050505020304" pitchFamily="18" charset="0"/>
                <a:ea typeface="HGPｺﾞｼｯｸM" panose="020B0600000000000000" pitchFamily="50" charset="-128"/>
                <a:cs typeface="Times New Roman" panose="02020603050405020304" pitchFamily="18" charset="0"/>
              </a:rPr>
              <a:t>(</a:t>
            </a:r>
            <a:r>
              <a:rPr lang="ja-JP" altLang="en-US" sz="1000" kern="100" dirty="0">
                <a:effectLst/>
                <a:latin typeface="Century" panose="02040604050505020304" pitchFamily="18" charset="0"/>
                <a:ea typeface="HGPｺﾞｼｯｸM" panose="020B0600000000000000" pitchFamily="50" charset="-128"/>
                <a:cs typeface="Times New Roman" panose="02020603050405020304" pitchFamily="18" charset="0"/>
              </a:rPr>
              <a:t>たな</a:t>
            </a:r>
            <a:r>
              <a:rPr lang="en-US" sz="1600" kern="100" dirty="0">
                <a:effectLst/>
                <a:latin typeface="Century" panose="02040604050505020304" pitchFamily="18" charset="0"/>
                <a:ea typeface="HGPｺﾞｼｯｸM" panose="020B0600000000000000" pitchFamily="50" charset="-128"/>
                <a:cs typeface="Times New Roman" panose="02020603050405020304" pitchFamily="18" charset="0"/>
              </a:rPr>
              <a:t>)</a:t>
            </a:r>
            <a:r>
              <a:rPr lang="ja-JP" sz="1600" kern="100" dirty="0">
                <a:effectLst/>
                <a:latin typeface="Century" panose="02040604050505020304" pitchFamily="18" charset="0"/>
                <a:ea typeface="HGPｺﾞｼｯｸM" panose="020B0600000000000000" pitchFamily="50" charset="-128"/>
                <a:cs typeface="Times New Roman" panose="02020603050405020304" pitchFamily="18" charset="0"/>
              </a:rPr>
              <a:t>にあります。</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sz="1600" kern="100" dirty="0">
                <a:effectLst/>
                <a:latin typeface="Century" panose="02040604050505020304" pitchFamily="18" charset="0"/>
                <a:ea typeface="HGPｺﾞｼｯｸM" panose="020B0600000000000000" pitchFamily="50" charset="-128"/>
                <a:cs typeface="Times New Roman" panose="02020603050405020304" pitchFamily="18" charset="0"/>
              </a:rPr>
              <a:t>ご案内しますね</a:t>
            </a:r>
            <a:r>
              <a:rPr lang="ja-JP" sz="1600" kern="100" dirty="0">
                <a:effectLst/>
                <a:latin typeface="Century" panose="02040604050505020304" pitchFamily="18" charset="0"/>
                <a:ea typeface="ＭＳ ゴシック" panose="020B0609070205080204" pitchFamily="49" charset="-128"/>
                <a:cs typeface="Times New Roman" panose="02020603050405020304" pitchFamily="18" charset="0"/>
              </a:rPr>
              <a:t>。</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 name="テキスト ボックス 2"/>
          <p:cNvSpPr txBox="1">
            <a:spLocks noChangeArrowheads="1"/>
          </p:cNvSpPr>
          <p:nvPr/>
        </p:nvSpPr>
        <p:spPr bwMode="auto">
          <a:xfrm>
            <a:off x="7223380" y="3915831"/>
            <a:ext cx="3474047" cy="5969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ja-JP" b="1" kern="100" dirty="0">
                <a:effectLst/>
                <a:latin typeface="Century" panose="02040604050505020304" pitchFamily="18" charset="0"/>
                <a:ea typeface="HGPｺﾞｼｯｸM" panose="020B0600000000000000" pitchFamily="50" charset="-128"/>
                <a:cs typeface="Times New Roman" panose="02020603050405020304" pitchFamily="18" charset="0"/>
              </a:rPr>
              <a:t>みんなが住みやすい</a:t>
            </a:r>
            <a:r>
              <a:rPr lang="ja-JP" b="1" u="sng" kern="100" dirty="0">
                <a:effectLst/>
                <a:latin typeface="Century" panose="02040604050505020304" pitchFamily="18" charset="0"/>
                <a:ea typeface="HGPｺﾞｼｯｸM" panose="020B0600000000000000" pitchFamily="50" charset="-128"/>
                <a:cs typeface="Times New Roman" panose="02020603050405020304" pitchFamily="18" charset="0"/>
              </a:rPr>
              <a:t>バリアフリーの</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b="1" u="sng" kern="100" dirty="0">
                <a:effectLst/>
                <a:latin typeface="Century" panose="02040604050505020304" pitchFamily="18" charset="0"/>
                <a:ea typeface="HGPｺﾞｼｯｸM" panose="020B0600000000000000" pitchFamily="50" charset="-128"/>
                <a:cs typeface="Times New Roman" panose="02020603050405020304" pitchFamily="18" charset="0"/>
              </a:rPr>
              <a:t>町づくり</a:t>
            </a:r>
            <a:r>
              <a:rPr lang="ja-JP" b="1" kern="100" dirty="0">
                <a:effectLst/>
                <a:latin typeface="Century" panose="02040604050505020304" pitchFamily="18" charset="0"/>
                <a:ea typeface="HGPｺﾞｼｯｸM" panose="020B0600000000000000" pitchFamily="50" charset="-128"/>
                <a:cs typeface="Times New Roman" panose="02020603050405020304" pitchFamily="18" charset="0"/>
              </a:rPr>
              <a:t>　</a:t>
            </a:r>
            <a:r>
              <a:rPr lang="ja-JP" kern="100" dirty="0">
                <a:effectLst/>
                <a:latin typeface="Century" panose="02040604050505020304" pitchFamily="18" charset="0"/>
                <a:ea typeface="HGPｺﾞｼｯｸM" panose="020B0600000000000000" pitchFamily="50" charset="-128"/>
                <a:cs typeface="Times New Roman" panose="02020603050405020304" pitchFamily="18" charset="0"/>
              </a:rPr>
              <a:t>について　調べています。</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 name="下矢印 10"/>
          <p:cNvSpPr/>
          <p:nvPr/>
        </p:nvSpPr>
        <p:spPr>
          <a:xfrm>
            <a:off x="8794801" y="1944831"/>
            <a:ext cx="914400" cy="18196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12" name="テキスト ボックス 302"/>
          <p:cNvSpPr txBox="1"/>
          <p:nvPr/>
        </p:nvSpPr>
        <p:spPr>
          <a:xfrm>
            <a:off x="9065713" y="2012860"/>
            <a:ext cx="415925" cy="15652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91440" tIns="45720" rIns="91440" bIns="45720" numCol="1" spcCol="0" rtlCol="0" fromWordArt="0" anchor="t" anchorCtr="0" forceAA="0" compatLnSpc="1">
            <a:prstTxWarp prst="textNoShape">
              <a:avLst/>
            </a:prstTxWarp>
            <a:noAutofit/>
          </a:bodyPr>
          <a:lstStyle/>
          <a:p>
            <a:pPr algn="just">
              <a:spcAft>
                <a:spcPts val="0"/>
              </a:spcAft>
            </a:pPr>
            <a:r>
              <a:rPr lang="ja-JP" b="1" kern="100" dirty="0">
                <a:effectLst/>
                <a:ea typeface="ＭＳ ゴシック" panose="020B0609070205080204" pitchFamily="49" charset="-128"/>
                <a:cs typeface="Times New Roman" panose="02020603050405020304" pitchFamily="18" charset="0"/>
              </a:rPr>
              <a:t>具体的な質問</a:t>
            </a:r>
            <a:endParaRPr lang="ja-JP" sz="2000" kern="100" dirty="0">
              <a:effectLst/>
              <a:ea typeface="ＭＳ 明朝" panose="02020609040205080304" pitchFamily="17" charset="-128"/>
              <a:cs typeface="Times New Roman" panose="02020603050405020304" pitchFamily="18" charset="0"/>
            </a:endParaRPr>
          </a:p>
        </p:txBody>
      </p:sp>
      <p:pic>
        <p:nvPicPr>
          <p:cNvPr id="13" name="図 12" descr="はてなマーク・クエスチョンマーク">
            <a:hlinkClick r:id="rId3"/>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8691438" y="1291127"/>
            <a:ext cx="368734" cy="380474"/>
          </a:xfrm>
          <a:prstGeom prst="rect">
            <a:avLst/>
          </a:prstGeom>
          <a:noFill/>
          <a:ln>
            <a:noFill/>
          </a:ln>
        </p:spPr>
      </p:pic>
      <p:pic>
        <p:nvPicPr>
          <p:cNvPr id="14" name="図 13" descr="光る電球のイラスト">
            <a:hlinkClick r:id="rId5"/>
          </p:cNvPr>
          <p:cNvPicPr/>
          <p:nvPr/>
        </p:nvPicPr>
        <p:blipFill>
          <a:blip r:embed="rId6" cstate="screen">
            <a:extLst>
              <a:ext uri="{28A0092B-C50C-407E-A947-70E740481C1C}">
                <a14:useLocalDpi xmlns:a14="http://schemas.microsoft.com/office/drawing/2010/main"/>
              </a:ext>
            </a:extLst>
          </a:blip>
          <a:srcRect/>
          <a:stretch>
            <a:fillRect/>
          </a:stretch>
        </p:blipFill>
        <p:spPr bwMode="auto">
          <a:xfrm rot="2110610">
            <a:off x="8990726" y="5415821"/>
            <a:ext cx="297180" cy="367030"/>
          </a:xfrm>
          <a:prstGeom prst="rect">
            <a:avLst/>
          </a:prstGeom>
          <a:noFill/>
          <a:ln>
            <a:noFill/>
          </a:ln>
        </p:spPr>
      </p:pic>
      <p:sp>
        <p:nvSpPr>
          <p:cNvPr id="15" name="角丸四角形吹き出し 14"/>
          <p:cNvSpPr/>
          <p:nvPr/>
        </p:nvSpPr>
        <p:spPr>
          <a:xfrm>
            <a:off x="7449103" y="242547"/>
            <a:ext cx="3148965" cy="895297"/>
          </a:xfrm>
          <a:prstGeom prst="wedgeRoundRectCallout">
            <a:avLst>
              <a:gd name="adj1" fmla="val -38690"/>
              <a:gd name="adj2" fmla="val 95090"/>
              <a:gd name="adj3" fmla="val 16667"/>
            </a:avLst>
          </a:prstGeom>
          <a:ln w="28575"/>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dirty="0">
                <a:effectLst/>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p:txBody>
      </p:sp>
      <p:sp>
        <p:nvSpPr>
          <p:cNvPr id="16" name="テキスト ボックス 2"/>
          <p:cNvSpPr txBox="1">
            <a:spLocks noChangeArrowheads="1"/>
          </p:cNvSpPr>
          <p:nvPr/>
        </p:nvSpPr>
        <p:spPr bwMode="auto">
          <a:xfrm>
            <a:off x="7614297" y="312252"/>
            <a:ext cx="2441481" cy="77161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ja-JP" sz="2000" b="1" u="sng" kern="100" dirty="0">
                <a:effectLst/>
                <a:latin typeface="Century" panose="02040604050505020304" pitchFamily="18" charset="0"/>
                <a:ea typeface="HGPｺﾞｼｯｸM" panose="020B0600000000000000" pitchFamily="50" charset="-128"/>
                <a:cs typeface="Times New Roman" panose="02020603050405020304" pitchFamily="18" charset="0"/>
              </a:rPr>
              <a:t>福祉に関する本は、</a:t>
            </a:r>
            <a:r>
              <a:rPr lang="ja-JP" sz="2000" kern="100" dirty="0">
                <a:effectLst/>
                <a:latin typeface="Century" panose="02040604050505020304" pitchFamily="18" charset="0"/>
                <a:ea typeface="HGPｺﾞｼｯｸM" panose="020B0600000000000000" pitchFamily="50" charset="-128"/>
                <a:cs typeface="Times New Roman" panose="02020603050405020304" pitchFamily="18" charset="0"/>
              </a:rPr>
              <a:t>ありますか？</a:t>
            </a:r>
            <a:endParaRPr 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7" name="図 16" descr="はてなマーク・クエスチョンマーク">
            <a:hlinkClick r:id="rId3"/>
          </p:cNvPr>
          <p:cNvPicPr/>
          <p:nvPr/>
        </p:nvPicPr>
        <p:blipFill>
          <a:blip r:embed="rId7" cstate="screen">
            <a:extLst>
              <a:ext uri="{28A0092B-C50C-407E-A947-70E740481C1C}">
                <a14:useLocalDpi xmlns:a14="http://schemas.microsoft.com/office/drawing/2010/main"/>
              </a:ext>
            </a:extLst>
          </a:blip>
          <a:srcRect/>
          <a:stretch>
            <a:fillRect/>
          </a:stretch>
        </p:blipFill>
        <p:spPr bwMode="auto">
          <a:xfrm>
            <a:off x="8874044" y="1788085"/>
            <a:ext cx="172720" cy="220980"/>
          </a:xfrm>
          <a:prstGeom prst="rect">
            <a:avLst/>
          </a:prstGeom>
          <a:noFill/>
          <a:ln>
            <a:noFill/>
          </a:ln>
        </p:spPr>
      </p:pic>
      <p:sp>
        <p:nvSpPr>
          <p:cNvPr id="18" name="二等辺三角形 17"/>
          <p:cNvSpPr/>
          <p:nvPr/>
        </p:nvSpPr>
        <p:spPr>
          <a:xfrm>
            <a:off x="7076377" y="1338774"/>
            <a:ext cx="491870" cy="408866"/>
          </a:xfrm>
          <a:prstGeom prst="triangl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19" name="楕円 18"/>
          <p:cNvSpPr/>
          <p:nvPr/>
        </p:nvSpPr>
        <p:spPr>
          <a:xfrm>
            <a:off x="7120074" y="5177993"/>
            <a:ext cx="371475" cy="37147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pic>
        <p:nvPicPr>
          <p:cNvPr id="20" name="図 19" descr="図書館・図書室の職員イラスト"/>
          <p:cNvPicPr/>
          <p:nvPr/>
        </p:nvPicPr>
        <p:blipFill>
          <a:blip r:embed="rId8" cstate="screen">
            <a:extLst>
              <a:ext uri="{28A0092B-C50C-407E-A947-70E740481C1C}">
                <a14:useLocalDpi xmlns:a14="http://schemas.microsoft.com/office/drawing/2010/main"/>
              </a:ext>
            </a:extLst>
          </a:blip>
          <a:srcRect/>
          <a:stretch>
            <a:fillRect/>
          </a:stretch>
        </p:blipFill>
        <p:spPr bwMode="auto">
          <a:xfrm>
            <a:off x="7408506" y="1679510"/>
            <a:ext cx="1617136" cy="1378943"/>
          </a:xfrm>
          <a:prstGeom prst="rect">
            <a:avLst/>
          </a:prstGeom>
          <a:noFill/>
          <a:ln>
            <a:noFill/>
          </a:ln>
        </p:spPr>
      </p:pic>
      <p:pic>
        <p:nvPicPr>
          <p:cNvPr id="21" name="図 20" descr="図書館・図書室の職員イラスト"/>
          <p:cNvPicPr/>
          <p:nvPr/>
        </p:nvPicPr>
        <p:blipFill>
          <a:blip r:embed="rId9" cstate="screen">
            <a:extLst>
              <a:ext uri="{28A0092B-C50C-407E-A947-70E740481C1C}">
                <a14:useLocalDpi xmlns:a14="http://schemas.microsoft.com/office/drawing/2010/main"/>
              </a:ext>
            </a:extLst>
          </a:blip>
          <a:srcRect/>
          <a:stretch>
            <a:fillRect/>
          </a:stretch>
        </p:blipFill>
        <p:spPr bwMode="auto">
          <a:xfrm>
            <a:off x="7568247" y="5233503"/>
            <a:ext cx="1671955" cy="1304290"/>
          </a:xfrm>
          <a:prstGeom prst="rect">
            <a:avLst/>
          </a:prstGeom>
          <a:noFill/>
          <a:ln>
            <a:noFill/>
          </a:ln>
        </p:spPr>
      </p:pic>
      <p:sp>
        <p:nvSpPr>
          <p:cNvPr id="26" name="タイトル 1"/>
          <p:cNvSpPr txBox="1">
            <a:spLocks/>
          </p:cNvSpPr>
          <p:nvPr/>
        </p:nvSpPr>
        <p:spPr>
          <a:xfrm>
            <a:off x="1016884" y="1512130"/>
            <a:ext cx="6031010"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mtClean="0">
                <a:solidFill>
                  <a:srgbClr val="0070C0"/>
                </a:solidFill>
                <a:effectLst>
                  <a:outerShdw blurRad="38100" dist="38100" dir="2700000" algn="tl">
                    <a:srgbClr val="000000">
                      <a:alpha val="43137"/>
                    </a:srgbClr>
                  </a:outerShdw>
                </a:effectLst>
              </a:rPr>
              <a:t>レファレンス・サービス</a:t>
            </a:r>
            <a:endParaRPr lang="ja-JP" altLang="en-US" dirty="0">
              <a:solidFill>
                <a:srgbClr val="0070C0"/>
              </a:solidFill>
              <a:effectLst>
                <a:outerShdw blurRad="38100" dist="38100" dir="2700000" algn="tl">
                  <a:srgbClr val="000000">
                    <a:alpha val="43137"/>
                  </a:srgbClr>
                </a:outerShdw>
              </a:effectLst>
            </a:endParaRPr>
          </a:p>
        </p:txBody>
      </p:sp>
      <p:sp>
        <p:nvSpPr>
          <p:cNvPr id="27" name="テキスト ボックス 136"/>
          <p:cNvSpPr txBox="1"/>
          <p:nvPr/>
        </p:nvSpPr>
        <p:spPr>
          <a:xfrm>
            <a:off x="925256" y="2321851"/>
            <a:ext cx="5705600" cy="3513090"/>
          </a:xfrm>
          <a:prstGeom prst="rect">
            <a:avLst/>
          </a:prstGeom>
          <a:noFill/>
          <a:ln w="57150">
            <a:solidFill>
              <a:srgbClr val="00B0F0"/>
            </a:solidFill>
          </a:ln>
          <a:effectLst/>
        </p:spPr>
        <p:txBody>
          <a:bodyPr rot="0" spcFirstLastPara="0" vert="horz" wrap="square" lIns="0" tIns="0" rIns="0" bIns="0" numCol="1" spcCol="0" rtlCol="0" fromWordArt="0" anchor="t" anchorCtr="0" forceAA="0" compatLnSpc="1">
            <a:prstTxWarp prst="textNoShape">
              <a:avLst/>
            </a:prstTxWarp>
            <a:noAutofit/>
          </a:bodyPr>
          <a:lstStyle/>
          <a:p>
            <a:pPr marL="64135" marR="64135" algn="ctr">
              <a:spcAft>
                <a:spcPts val="0"/>
              </a:spcAft>
            </a:pPr>
            <a:r>
              <a:rPr lang="ja-JP" sz="1200" b="1" kern="100" dirty="0">
                <a:solidFill>
                  <a:srgbClr val="FFFFFF"/>
                </a:solidFill>
                <a:effectLst/>
                <a:latin typeface="Century" panose="02040604050505020304" pitchFamily="18" charset="0"/>
                <a:ea typeface="HGPｺﾞｼｯｸM" panose="020B0600000000000000" pitchFamily="50" charset="-128"/>
                <a:cs typeface="Times New Roman" panose="02020603050405020304" pitchFamily="18" charset="0"/>
              </a:rPr>
              <a:t>レファレンスのお願い</a:t>
            </a:r>
            <a:r>
              <a:rPr lang="ja-JP" sz="1200" b="1" kern="100" dirty="0" smtClean="0">
                <a:solidFill>
                  <a:srgbClr val="FFFFFF"/>
                </a:solidFill>
                <a:effectLst/>
                <a:latin typeface="Century" panose="02040604050505020304" pitchFamily="18" charset="0"/>
                <a:ea typeface="HGPｺﾞｼｯｸM" panose="020B0600000000000000" pitchFamily="50" charset="-128"/>
                <a:cs typeface="Times New Roman" panose="02020603050405020304" pitchFamily="18" charset="0"/>
              </a:rPr>
              <a:t>例</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01600" algn="just">
              <a:spcAft>
                <a:spcPts val="0"/>
              </a:spcAft>
            </a:pPr>
            <a:r>
              <a:rPr lang="ja-JP" sz="3200" kern="100" dirty="0">
                <a:effectLst/>
                <a:latin typeface="Century" panose="02040604050505020304" pitchFamily="18" charset="0"/>
                <a:ea typeface="HGPｺﾞｼｯｸM" panose="020B0600000000000000" pitchFamily="50" charset="-128"/>
                <a:cs typeface="Times New Roman" panose="02020603050405020304" pitchFamily="18" charset="0"/>
              </a:rPr>
              <a:t>（　　　　　　　　）の授業（課題）で</a:t>
            </a:r>
            <a:r>
              <a:rPr lang="ja-JP" sz="3200" kern="100" dirty="0" smtClean="0">
                <a:effectLst/>
                <a:latin typeface="Century" panose="02040604050505020304" pitchFamily="18" charset="0"/>
                <a:ea typeface="HGPｺﾞｼｯｸM" panose="020B0600000000000000" pitchFamily="50" charset="-128"/>
                <a:cs typeface="Times New Roman" panose="02020603050405020304" pitchFamily="18" charset="0"/>
              </a:rPr>
              <a:t>、</a:t>
            </a:r>
            <a:r>
              <a:rPr lang="ja-JP" altLang="en-US" sz="3200" kern="100" dirty="0">
                <a:latin typeface="Century" panose="02040604050505020304" pitchFamily="18" charset="0"/>
                <a:ea typeface="HGPｺﾞｼｯｸM" panose="020B0600000000000000" pitchFamily="50" charset="-128"/>
                <a:cs typeface="Times New Roman" panose="02020603050405020304" pitchFamily="18" charset="0"/>
              </a:rPr>
              <a:t>　</a:t>
            </a:r>
            <a:r>
              <a:rPr lang="ja-JP" altLang="en-US" sz="3200" kern="100" dirty="0" smtClean="0">
                <a:latin typeface="Century" panose="02040604050505020304" pitchFamily="18" charset="0"/>
                <a:ea typeface="HGPｺﾞｼｯｸM" panose="020B0600000000000000" pitchFamily="50" charset="-128"/>
                <a:cs typeface="Times New Roman" panose="02020603050405020304" pitchFamily="18" charset="0"/>
              </a:rPr>
              <a:t>　　　</a:t>
            </a:r>
            <a:endParaRPr lang="en-US" altLang="ja-JP" sz="3200" kern="100" dirty="0" smtClean="0">
              <a:latin typeface="Century" panose="02040604050505020304" pitchFamily="18" charset="0"/>
              <a:ea typeface="HGPｺﾞｼｯｸM" panose="020B0600000000000000" pitchFamily="50" charset="-128"/>
              <a:cs typeface="Times New Roman" panose="02020603050405020304" pitchFamily="18" charset="0"/>
            </a:endParaRPr>
          </a:p>
          <a:p>
            <a:pPr marL="101600" algn="just">
              <a:spcAft>
                <a:spcPts val="0"/>
              </a:spcAft>
            </a:pPr>
            <a:r>
              <a:rPr lang="ja-JP" altLang="en-US" sz="3200" kern="100" dirty="0">
                <a:effectLst/>
                <a:latin typeface="Century" panose="02040604050505020304" pitchFamily="18" charset="0"/>
                <a:ea typeface="HGPｺﾞｼｯｸM" panose="020B0600000000000000" pitchFamily="50" charset="-128"/>
                <a:cs typeface="Times New Roman" panose="02020603050405020304" pitchFamily="18" charset="0"/>
              </a:rPr>
              <a:t>　</a:t>
            </a:r>
            <a:r>
              <a:rPr lang="ja-JP" altLang="en-US" sz="3200" kern="100" dirty="0" smtClean="0">
                <a:effectLst/>
                <a:latin typeface="Century" panose="02040604050505020304" pitchFamily="18" charset="0"/>
                <a:ea typeface="HGPｺﾞｼｯｸM" panose="020B0600000000000000" pitchFamily="50" charset="-128"/>
                <a:cs typeface="Times New Roman" panose="02020603050405020304" pitchFamily="18" charset="0"/>
              </a:rPr>
              <a:t>　　　　　　　　</a:t>
            </a:r>
            <a:r>
              <a:rPr lang="ja-JP" sz="3200" kern="100" dirty="0" smtClean="0">
                <a:effectLst/>
                <a:latin typeface="Century" panose="02040604050505020304" pitchFamily="18" charset="0"/>
                <a:ea typeface="HGPｺﾞｼｯｸM" panose="020B0600000000000000" pitchFamily="50" charset="-128"/>
                <a:cs typeface="Times New Roman" panose="02020603050405020304" pitchFamily="18" charset="0"/>
              </a:rPr>
              <a:t>について</a:t>
            </a:r>
            <a:endParaRPr lang="en-US" altLang="ja-JP" sz="3200" kern="100" dirty="0" smtClean="0">
              <a:effectLst/>
              <a:latin typeface="Century" panose="02040604050505020304" pitchFamily="18" charset="0"/>
              <a:ea typeface="HGPｺﾞｼｯｸM" panose="020B0600000000000000" pitchFamily="50" charset="-128"/>
              <a:cs typeface="Times New Roman" panose="02020603050405020304" pitchFamily="18" charset="0"/>
            </a:endParaRPr>
          </a:p>
          <a:p>
            <a:pPr marL="101600" algn="just">
              <a:spcAft>
                <a:spcPts val="0"/>
              </a:spcAft>
            </a:pPr>
            <a:r>
              <a:rPr lang="ja-JP" altLang="en-US" sz="3200" kern="100" dirty="0" smtClean="0">
                <a:effectLst/>
                <a:latin typeface="Century" panose="02040604050505020304" pitchFamily="18" charset="0"/>
                <a:ea typeface="HGPｺﾞｼｯｸM" panose="020B0600000000000000" pitchFamily="50" charset="-128"/>
                <a:cs typeface="Times New Roman" panose="02020603050405020304" pitchFamily="18" charset="0"/>
              </a:rPr>
              <a:t>　　　　　　　　　　　</a:t>
            </a:r>
            <a:r>
              <a:rPr lang="ja-JP" sz="3200" kern="100" dirty="0" smtClean="0">
                <a:effectLst/>
                <a:latin typeface="Century" panose="02040604050505020304" pitchFamily="18" charset="0"/>
                <a:ea typeface="HGPｺﾞｼｯｸM" panose="020B0600000000000000" pitchFamily="50" charset="-128"/>
                <a:cs typeface="Times New Roman" panose="02020603050405020304" pitchFamily="18" charset="0"/>
              </a:rPr>
              <a:t>調べて</a:t>
            </a:r>
            <a:r>
              <a:rPr lang="ja-JP" sz="3200" kern="100" dirty="0">
                <a:effectLst/>
                <a:latin typeface="Century" panose="02040604050505020304" pitchFamily="18" charset="0"/>
                <a:ea typeface="HGPｺﾞｼｯｸM" panose="020B0600000000000000" pitchFamily="50" charset="-128"/>
                <a:cs typeface="Times New Roman" panose="02020603050405020304" pitchFamily="18" charset="0"/>
              </a:rPr>
              <a:t>います。</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27000" algn="just">
              <a:spcAft>
                <a:spcPts val="0"/>
              </a:spcAft>
            </a:pPr>
            <a:endParaRPr lang="en-US" altLang="ja-JP" sz="3200" kern="100" dirty="0" smtClean="0">
              <a:effectLst/>
              <a:latin typeface="Century" panose="02040604050505020304" pitchFamily="18" charset="0"/>
              <a:ea typeface="HGPｺﾞｼｯｸM" panose="020B0600000000000000" pitchFamily="50" charset="-128"/>
              <a:cs typeface="Times New Roman" panose="02020603050405020304" pitchFamily="18" charset="0"/>
            </a:endParaRPr>
          </a:p>
          <a:p>
            <a:pPr marL="127000" algn="just">
              <a:spcAft>
                <a:spcPts val="0"/>
              </a:spcAft>
            </a:pPr>
            <a:r>
              <a:rPr lang="ja-JP" sz="3200" kern="100" dirty="0" smtClean="0">
                <a:effectLst/>
                <a:latin typeface="Century" panose="02040604050505020304" pitchFamily="18" charset="0"/>
                <a:ea typeface="HGPｺﾞｼｯｸM" panose="020B0600000000000000" pitchFamily="50" charset="-128"/>
                <a:cs typeface="Times New Roman" panose="02020603050405020304" pitchFamily="18" charset="0"/>
              </a:rPr>
              <a:t>（</a:t>
            </a:r>
            <a:r>
              <a:rPr lang="ja-JP" sz="3200" kern="100" dirty="0">
                <a:effectLst/>
                <a:latin typeface="Century" panose="02040604050505020304" pitchFamily="18" charset="0"/>
                <a:ea typeface="HGPｺﾞｼｯｸM" panose="020B0600000000000000" pitchFamily="50" charset="-128"/>
                <a:cs typeface="Times New Roman" panose="02020603050405020304" pitchFamily="18" charset="0"/>
              </a:rPr>
              <a:t>　　　　　　　　　　　　　</a:t>
            </a:r>
            <a:r>
              <a:rPr lang="ja-JP" sz="3200" kern="100" dirty="0" smtClean="0">
                <a:effectLst/>
                <a:latin typeface="Century" panose="02040604050505020304" pitchFamily="18" charset="0"/>
                <a:ea typeface="HGPｺﾞｼｯｸM" panose="020B0600000000000000" pitchFamily="50" charset="-128"/>
                <a:cs typeface="Times New Roman" panose="02020603050405020304" pitchFamily="18" charset="0"/>
              </a:rPr>
              <a:t>）</a:t>
            </a:r>
            <a:r>
              <a:rPr lang="ja-JP" altLang="en-US" sz="3200" kern="100" dirty="0" smtClean="0">
                <a:effectLst/>
                <a:latin typeface="Century" panose="02040604050505020304" pitchFamily="18" charset="0"/>
                <a:ea typeface="HGPｺﾞｼｯｸM" panose="020B0600000000000000" pitchFamily="50" charset="-128"/>
                <a:cs typeface="Times New Roman" panose="02020603050405020304" pitchFamily="18" charset="0"/>
              </a:rPr>
              <a:t>について</a:t>
            </a:r>
            <a:endParaRPr lang="en-US" altLang="ja-JP" sz="3200" kern="100" dirty="0" smtClean="0">
              <a:effectLst/>
              <a:latin typeface="Century" panose="02040604050505020304" pitchFamily="18" charset="0"/>
              <a:ea typeface="HGPｺﾞｼｯｸM" panose="020B0600000000000000" pitchFamily="50" charset="-128"/>
              <a:cs typeface="Times New Roman" panose="02020603050405020304" pitchFamily="18" charset="0"/>
            </a:endParaRPr>
          </a:p>
          <a:p>
            <a:pPr marL="127000" algn="just">
              <a:spcAft>
                <a:spcPts val="0"/>
              </a:spcAft>
            </a:pPr>
            <a:r>
              <a:rPr lang="ja-JP" altLang="en-US" sz="3200" kern="100" dirty="0" smtClean="0">
                <a:effectLst/>
                <a:latin typeface="Century" panose="02040604050505020304" pitchFamily="18" charset="0"/>
                <a:ea typeface="HGPｺﾞｼｯｸM" panose="020B0600000000000000" pitchFamily="50" charset="-128"/>
                <a:cs typeface="Times New Roman" panose="02020603050405020304" pitchFamily="18" charset="0"/>
              </a:rPr>
              <a:t>の</a:t>
            </a:r>
            <a:r>
              <a:rPr lang="ja-JP" sz="3200" kern="100" dirty="0" smtClean="0">
                <a:effectLst/>
                <a:latin typeface="Century" panose="02040604050505020304" pitchFamily="18" charset="0"/>
                <a:ea typeface="HGPｺﾞｼｯｸM" panose="020B0600000000000000" pitchFamily="50" charset="-128"/>
                <a:cs typeface="Times New Roman" panose="02020603050405020304" pitchFamily="18" charset="0"/>
              </a:rPr>
              <a:t>って</a:t>
            </a:r>
            <a:r>
              <a:rPr lang="ja-JP" sz="3200" kern="100" dirty="0">
                <a:effectLst/>
                <a:latin typeface="Century" panose="02040604050505020304" pitchFamily="18" charset="0"/>
                <a:ea typeface="HGPｺﾞｼｯｸM" panose="020B0600000000000000" pitchFamily="50" charset="-128"/>
                <a:cs typeface="Times New Roman" panose="02020603050405020304" pitchFamily="18" charset="0"/>
              </a:rPr>
              <a:t>いる本を教えてください。</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8" name="タイトル 1"/>
          <p:cNvSpPr txBox="1">
            <a:spLocks/>
          </p:cNvSpPr>
          <p:nvPr/>
        </p:nvSpPr>
        <p:spPr>
          <a:xfrm>
            <a:off x="1633736" y="623548"/>
            <a:ext cx="5429699"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latin typeface="HGS創英角ｺﾞｼｯｸUB" panose="020B0900000000000000" pitchFamily="50" charset="-128"/>
                <a:ea typeface="HGS創英角ｺﾞｼｯｸUB" panose="020B0900000000000000" pitchFamily="50" charset="-128"/>
              </a:rPr>
              <a:t>司書に相談してみよう</a:t>
            </a:r>
            <a:endParaRPr lang="ja-JP" altLang="en-US" dirty="0">
              <a:latin typeface="HGS創英角ｺﾞｼｯｸUB" panose="020B0900000000000000" pitchFamily="50" charset="-128"/>
              <a:ea typeface="HGS創英角ｺﾞｼｯｸUB" panose="020B0900000000000000" pitchFamily="50" charset="-128"/>
            </a:endParaRPr>
          </a:p>
        </p:txBody>
      </p:sp>
      <p:sp>
        <p:nvSpPr>
          <p:cNvPr id="29" name="正方形/長方形 28"/>
          <p:cNvSpPr/>
          <p:nvPr/>
        </p:nvSpPr>
        <p:spPr>
          <a:xfrm>
            <a:off x="1016884" y="2490359"/>
            <a:ext cx="2564516" cy="5004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30" name="正方形/長方形 29"/>
          <p:cNvSpPr/>
          <p:nvPr/>
        </p:nvSpPr>
        <p:spPr>
          <a:xfrm>
            <a:off x="1016884" y="3077659"/>
            <a:ext cx="2278766" cy="5004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31" name="正方形/長方形 30"/>
          <p:cNvSpPr/>
          <p:nvPr/>
        </p:nvSpPr>
        <p:spPr>
          <a:xfrm>
            <a:off x="1016884" y="4421767"/>
            <a:ext cx="3898016" cy="5004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16259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40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par>
                          <p:cTn id="37" fill="hold">
                            <p:stCondLst>
                              <p:cond delay="4400"/>
                            </p:stCondLst>
                            <p:childTnLst>
                              <p:par>
                                <p:cTn id="38" presetID="10"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par>
                          <p:cTn id="41" fill="hold">
                            <p:stCondLst>
                              <p:cond delay="4900"/>
                            </p:stCondLst>
                            <p:childTnLst>
                              <p:par>
                                <p:cTn id="42" presetID="10"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par>
                          <p:cTn id="45" fill="hold">
                            <p:stCondLst>
                              <p:cond delay="5400"/>
                            </p:stCondLst>
                            <p:childTnLst>
                              <p:par>
                                <p:cTn id="46" presetID="10" presetClass="entr" presetSubtype="0"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par>
                          <p:cTn id="49" fill="hold">
                            <p:stCondLst>
                              <p:cond delay="5900"/>
                            </p:stCondLst>
                            <p:childTnLst>
                              <p:par>
                                <p:cTn id="50" presetID="10" presetClass="entr" presetSubtype="0"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par>
                          <p:cTn id="53" fill="hold">
                            <p:stCondLst>
                              <p:cond delay="6400"/>
                            </p:stCondLst>
                            <p:childTnLst>
                              <p:par>
                                <p:cTn id="54" presetID="10"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10"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par>
                          <p:cTn id="60" fill="hold">
                            <p:stCondLst>
                              <p:cond delay="6900"/>
                            </p:stCondLst>
                            <p:childTnLst>
                              <p:par>
                                <p:cTn id="61" presetID="10" presetClass="entr" presetSubtype="0" fill="hold" grpId="0"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cTn>
                              </p:par>
                            </p:childTnLst>
                          </p:cTn>
                        </p:par>
                        <p:par>
                          <p:cTn id="64" fill="hold">
                            <p:stCondLst>
                              <p:cond delay="7400"/>
                            </p:stCondLst>
                            <p:childTnLst>
                              <p:par>
                                <p:cTn id="65" presetID="10" presetClass="entr" presetSubtype="0"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childTnLst>
                                </p:cTn>
                              </p:par>
                            </p:childTnLst>
                          </p:cTn>
                        </p:par>
                        <p:par>
                          <p:cTn id="68" fill="hold">
                            <p:stCondLst>
                              <p:cond delay="7900"/>
                            </p:stCondLst>
                            <p:childTnLst>
                              <p:par>
                                <p:cTn id="69" presetID="10" presetClass="entr" presetSubtype="0"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5" grpId="0" animBg="1"/>
      <p:bldP spid="16" grpId="0" animBg="1"/>
      <p:bldP spid="18" grpId="0" animBg="1"/>
      <p:bldP spid="19" grpId="0" animBg="1"/>
      <p:bldP spid="27"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25020" y="686103"/>
            <a:ext cx="8911687" cy="1280890"/>
          </a:xfrm>
        </p:spPr>
        <p:txBody>
          <a:bodyPr/>
          <a:lstStyle/>
          <a:p>
            <a:r>
              <a:rPr kumimoji="1" lang="ja-JP" altLang="en-US" b="1" dirty="0" smtClean="0"/>
              <a:t>もっと図書館を活用しよう</a:t>
            </a:r>
            <a:endParaRPr kumimoji="1" lang="ja-JP" altLang="en-US" b="1" dirty="0"/>
          </a:p>
        </p:txBody>
      </p:sp>
      <p:pic>
        <p:nvPicPr>
          <p:cNvPr id="4" name="図 3" descr="C:\Users\1969551\Documents\2018　学校連携関係\１年生用パンフ送付\高等学校\31年度版　写真候補\IMG_2645.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572865" y="1422389"/>
            <a:ext cx="3582954" cy="434806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5" name="図 4"/>
          <p:cNvPicPr/>
          <p:nvPr/>
        </p:nvPicPr>
        <p:blipFill>
          <a:blip r:embed="rId4" cstate="print">
            <a:extLst>
              <a:ext uri="{28A0092B-C50C-407E-A947-70E740481C1C}">
                <a14:useLocalDpi xmlns:a14="http://schemas.microsoft.com/office/drawing/2010/main"/>
              </a:ext>
            </a:extLst>
          </a:blip>
          <a:srcRect/>
          <a:stretch>
            <a:fillRect/>
          </a:stretch>
        </p:blipFill>
        <p:spPr bwMode="auto">
          <a:xfrm>
            <a:off x="7840019" y="4012163"/>
            <a:ext cx="4078259" cy="264989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図 5"/>
          <p:cNvPicPr/>
          <p:nvPr/>
        </p:nvPicPr>
        <p:blipFill rotWithShape="1">
          <a:blip r:embed="rId5" cstate="screen">
            <a:extLst>
              <a:ext uri="{28A0092B-C50C-407E-A947-70E740481C1C}">
                <a14:useLocalDpi xmlns:a14="http://schemas.microsoft.com/office/drawing/2010/main"/>
              </a:ext>
            </a:extLst>
          </a:blip>
          <a:srcRect l="-240"/>
          <a:stretch/>
        </p:blipFill>
        <p:spPr bwMode="auto">
          <a:xfrm>
            <a:off x="7912360" y="546852"/>
            <a:ext cx="3591594" cy="249492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7" name="図 6"/>
          <p:cNvPicPr/>
          <p:nvPr/>
        </p:nvPicPr>
        <p:blipFill>
          <a:blip r:embed="rId6" cstate="print">
            <a:extLst>
              <a:ext uri="{28A0092B-C50C-407E-A947-70E740481C1C}">
                <a14:useLocalDpi xmlns:a14="http://schemas.microsoft.com/office/drawing/2010/main"/>
              </a:ext>
            </a:extLst>
          </a:blip>
          <a:stretch>
            <a:fillRect/>
          </a:stretch>
        </p:blipFill>
        <p:spPr>
          <a:xfrm rot="5400000">
            <a:off x="4843740" y="4345536"/>
            <a:ext cx="2220685" cy="237503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テキスト ボックス 7"/>
          <p:cNvSpPr txBox="1"/>
          <p:nvPr/>
        </p:nvSpPr>
        <p:spPr>
          <a:xfrm>
            <a:off x="1996751" y="5878058"/>
            <a:ext cx="2260312" cy="369332"/>
          </a:xfrm>
          <a:prstGeom prst="rect">
            <a:avLst/>
          </a:prstGeom>
          <a:noFill/>
        </p:spPr>
        <p:txBody>
          <a:bodyPr wrap="square" rtlCol="0">
            <a:spAutoFit/>
          </a:bodyPr>
          <a:lstStyle/>
          <a:p>
            <a:r>
              <a:rPr kumimoji="1" lang="ja-JP" altLang="en-US" dirty="0" smtClean="0"/>
              <a:t>閲覧（えつらん）席</a:t>
            </a:r>
            <a:endParaRPr kumimoji="1" lang="ja-JP" altLang="en-US" dirty="0"/>
          </a:p>
        </p:txBody>
      </p:sp>
      <p:sp>
        <p:nvSpPr>
          <p:cNvPr id="10" name="テキスト ボックス 9"/>
          <p:cNvSpPr txBox="1"/>
          <p:nvPr/>
        </p:nvSpPr>
        <p:spPr>
          <a:xfrm>
            <a:off x="9478558" y="3157639"/>
            <a:ext cx="2316297" cy="369332"/>
          </a:xfrm>
          <a:prstGeom prst="rect">
            <a:avLst/>
          </a:prstGeom>
          <a:noFill/>
        </p:spPr>
        <p:txBody>
          <a:bodyPr wrap="square" rtlCol="0">
            <a:spAutoFit/>
          </a:bodyPr>
          <a:lstStyle/>
          <a:p>
            <a:r>
              <a:rPr kumimoji="1" lang="ja-JP" altLang="en-US" dirty="0" smtClean="0"/>
              <a:t>視聴覚資料</a:t>
            </a:r>
            <a:r>
              <a:rPr kumimoji="1" lang="ja-JP" altLang="en-US" dirty="0"/>
              <a:t>コーナ</a:t>
            </a:r>
            <a:r>
              <a:rPr kumimoji="1" lang="ja-JP" altLang="en-US" dirty="0" smtClean="0"/>
              <a:t>ー</a:t>
            </a:r>
            <a:endParaRPr kumimoji="1" lang="ja-JP" altLang="en-US" dirty="0"/>
          </a:p>
        </p:txBody>
      </p:sp>
      <p:sp>
        <p:nvSpPr>
          <p:cNvPr id="11" name="テキスト ボックス 10"/>
          <p:cNvSpPr txBox="1"/>
          <p:nvPr/>
        </p:nvSpPr>
        <p:spPr>
          <a:xfrm>
            <a:off x="7701435" y="3695032"/>
            <a:ext cx="2316297" cy="369332"/>
          </a:xfrm>
          <a:prstGeom prst="rect">
            <a:avLst/>
          </a:prstGeom>
          <a:noFill/>
        </p:spPr>
        <p:txBody>
          <a:bodyPr wrap="square" rtlCol="0">
            <a:spAutoFit/>
          </a:bodyPr>
          <a:lstStyle/>
          <a:p>
            <a:r>
              <a:rPr kumimoji="1" lang="ja-JP" altLang="en-US" dirty="0" smtClean="0"/>
              <a:t>雑誌コーナー</a:t>
            </a:r>
            <a:endParaRPr kumimoji="1" lang="ja-JP" altLang="en-US" dirty="0"/>
          </a:p>
        </p:txBody>
      </p:sp>
      <p:sp>
        <p:nvSpPr>
          <p:cNvPr id="12" name="テキスト ボックス 11"/>
          <p:cNvSpPr txBox="1"/>
          <p:nvPr/>
        </p:nvSpPr>
        <p:spPr>
          <a:xfrm>
            <a:off x="4710582" y="4012163"/>
            <a:ext cx="2316297" cy="369332"/>
          </a:xfrm>
          <a:prstGeom prst="rect">
            <a:avLst/>
          </a:prstGeom>
          <a:noFill/>
        </p:spPr>
        <p:txBody>
          <a:bodyPr wrap="square" rtlCol="0">
            <a:spAutoFit/>
          </a:bodyPr>
          <a:lstStyle/>
          <a:p>
            <a:r>
              <a:rPr kumimoji="1" lang="ja-JP" altLang="en-US" dirty="0"/>
              <a:t>データベース</a:t>
            </a:r>
          </a:p>
        </p:txBody>
      </p:sp>
      <p:pic>
        <p:nvPicPr>
          <p:cNvPr id="13" name="図 12"/>
          <p:cNvPicPr/>
          <p:nvPr/>
        </p:nvPicPr>
        <p:blipFill>
          <a:blip r:embed="rId7" cstate="print">
            <a:extLst>
              <a:ext uri="{28A0092B-C50C-407E-A947-70E740481C1C}">
                <a14:useLocalDpi xmlns:a14="http://schemas.microsoft.com/office/drawing/2010/main"/>
              </a:ext>
            </a:extLst>
          </a:blip>
          <a:srcRect/>
          <a:stretch>
            <a:fillRect/>
          </a:stretch>
        </p:blipFill>
        <p:spPr bwMode="auto">
          <a:xfrm>
            <a:off x="4264888" y="1422389"/>
            <a:ext cx="2110446" cy="195529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図 14"/>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530684" y="1399132"/>
            <a:ext cx="1244471" cy="1244471"/>
          </a:xfrm>
          <a:prstGeom prst="rect">
            <a:avLst/>
          </a:prstGeom>
        </p:spPr>
      </p:pic>
    </p:spTree>
    <p:extLst>
      <p:ext uri="{BB962C8B-B14F-4D97-AF65-F5344CB8AC3E}">
        <p14:creationId xmlns:p14="http://schemas.microsoft.com/office/powerpoint/2010/main" val="257839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par>
                          <p:cTn id="14" fill="hold">
                            <p:stCondLst>
                              <p:cond delay="500"/>
                            </p:stCondLst>
                            <p:childTnLst>
                              <p:par>
                                <p:cTn id="15" presetID="16" presetClass="entr" presetSubtype="2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par>
                          <p:cTn id="21" fill="hold">
                            <p:stCondLst>
                              <p:cond delay="1000"/>
                            </p:stCondLst>
                            <p:childTnLst>
                              <p:par>
                                <p:cTn id="22" presetID="16" presetClass="entr" presetSubtype="21"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par>
                          <p:cTn id="28" fill="hold">
                            <p:stCondLst>
                              <p:cond delay="1500"/>
                            </p:stCondLst>
                            <p:childTnLst>
                              <p:par>
                                <p:cTn id="29" presetID="16" presetClass="entr" presetSubtype="21"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67243" y="4117060"/>
            <a:ext cx="3481952" cy="2611464"/>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62440" y="221335"/>
            <a:ext cx="3755111" cy="2816334"/>
          </a:xfrm>
          <a:prstGeom prst="rect">
            <a:avLst/>
          </a:prstGeom>
        </p:spPr>
      </p:pic>
      <p:pic>
        <p:nvPicPr>
          <p:cNvPr id="5" name="図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3936" y="112846"/>
            <a:ext cx="4829661" cy="3622246"/>
          </a:xfrm>
          <a:prstGeom prst="rect">
            <a:avLst/>
          </a:prstGeom>
        </p:spPr>
      </p:pic>
      <p:pic>
        <p:nvPicPr>
          <p:cNvPr id="6" name="図 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43936" y="4117060"/>
            <a:ext cx="3429000" cy="2571750"/>
          </a:xfrm>
          <a:prstGeom prst="rect">
            <a:avLst/>
          </a:prstGeom>
        </p:spPr>
      </p:pic>
      <p:pic>
        <p:nvPicPr>
          <p:cNvPr id="7" name="図 6"/>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567447" y="3752848"/>
            <a:ext cx="4199395" cy="2973399"/>
          </a:xfrm>
          <a:prstGeom prst="rect">
            <a:avLst/>
          </a:prstGeom>
        </p:spPr>
      </p:pic>
      <p:sp>
        <p:nvSpPr>
          <p:cNvPr id="8" name="テキスト ボックス 7"/>
          <p:cNvSpPr txBox="1"/>
          <p:nvPr/>
        </p:nvSpPr>
        <p:spPr>
          <a:xfrm>
            <a:off x="415629" y="480447"/>
            <a:ext cx="1053885" cy="369332"/>
          </a:xfrm>
          <a:prstGeom prst="rect">
            <a:avLst/>
          </a:prstGeom>
          <a:noFill/>
        </p:spPr>
        <p:txBody>
          <a:bodyPr wrap="square" rtlCol="0">
            <a:spAutoFit/>
          </a:bodyPr>
          <a:lstStyle/>
          <a:p>
            <a:r>
              <a:rPr kumimoji="1" lang="ja-JP" altLang="en-US" dirty="0" smtClean="0"/>
              <a:t>講演会</a:t>
            </a:r>
            <a:endParaRPr kumimoji="1" lang="ja-JP" altLang="en-US" dirty="0"/>
          </a:p>
        </p:txBody>
      </p:sp>
      <p:sp>
        <p:nvSpPr>
          <p:cNvPr id="9" name="テキスト ボックス 8"/>
          <p:cNvSpPr txBox="1"/>
          <p:nvPr/>
        </p:nvSpPr>
        <p:spPr>
          <a:xfrm>
            <a:off x="6805204" y="221335"/>
            <a:ext cx="1524486" cy="369332"/>
          </a:xfrm>
          <a:prstGeom prst="rect">
            <a:avLst/>
          </a:prstGeom>
          <a:noFill/>
        </p:spPr>
        <p:txBody>
          <a:bodyPr wrap="square" rtlCol="0">
            <a:spAutoFit/>
          </a:bodyPr>
          <a:lstStyle/>
          <a:p>
            <a:r>
              <a:rPr kumimoji="1" lang="ja-JP" altLang="en-US" dirty="0" smtClean="0"/>
              <a:t>おはなし</a:t>
            </a:r>
            <a:r>
              <a:rPr kumimoji="1" lang="ja-JP" altLang="en-US" dirty="0"/>
              <a:t>会</a:t>
            </a:r>
          </a:p>
        </p:txBody>
      </p:sp>
      <p:sp>
        <p:nvSpPr>
          <p:cNvPr id="11" name="テキスト ボックス 10"/>
          <p:cNvSpPr txBox="1"/>
          <p:nvPr/>
        </p:nvSpPr>
        <p:spPr>
          <a:xfrm>
            <a:off x="6344450" y="3782296"/>
            <a:ext cx="1595678" cy="369332"/>
          </a:xfrm>
          <a:prstGeom prst="rect">
            <a:avLst/>
          </a:prstGeom>
          <a:noFill/>
        </p:spPr>
        <p:txBody>
          <a:bodyPr wrap="square" rtlCol="0">
            <a:spAutoFit/>
          </a:bodyPr>
          <a:lstStyle/>
          <a:p>
            <a:r>
              <a:rPr kumimoji="1" lang="ja-JP" altLang="en-US" dirty="0" smtClean="0"/>
              <a:t>本の福袋</a:t>
            </a:r>
            <a:endParaRPr kumimoji="1" lang="ja-JP" altLang="en-US" dirty="0"/>
          </a:p>
        </p:txBody>
      </p:sp>
      <p:sp>
        <p:nvSpPr>
          <p:cNvPr id="12" name="テキスト ボックス 11"/>
          <p:cNvSpPr txBox="1"/>
          <p:nvPr/>
        </p:nvSpPr>
        <p:spPr>
          <a:xfrm>
            <a:off x="9848930" y="3383516"/>
            <a:ext cx="2343070" cy="369332"/>
          </a:xfrm>
          <a:prstGeom prst="rect">
            <a:avLst/>
          </a:prstGeom>
          <a:noFill/>
        </p:spPr>
        <p:txBody>
          <a:bodyPr wrap="square" rtlCol="0">
            <a:spAutoFit/>
          </a:bodyPr>
          <a:lstStyle/>
          <a:p>
            <a:r>
              <a:rPr kumimoji="1" lang="ja-JP" altLang="en-US" dirty="0" smtClean="0"/>
              <a:t>１日</a:t>
            </a:r>
            <a:r>
              <a:rPr kumimoji="1" lang="ja-JP" altLang="en-US" dirty="0"/>
              <a:t>図書</a:t>
            </a:r>
            <a:r>
              <a:rPr kumimoji="1" lang="ja-JP" altLang="en-US" dirty="0" smtClean="0"/>
              <a:t>館員体験</a:t>
            </a:r>
            <a:endParaRPr kumimoji="1" lang="en-US" altLang="ja-JP" dirty="0" smtClean="0"/>
          </a:p>
        </p:txBody>
      </p:sp>
      <p:sp>
        <p:nvSpPr>
          <p:cNvPr id="13" name="テキスト ボックス 12"/>
          <p:cNvSpPr txBox="1"/>
          <p:nvPr/>
        </p:nvSpPr>
        <p:spPr>
          <a:xfrm>
            <a:off x="1758451" y="3782296"/>
            <a:ext cx="1800629" cy="369332"/>
          </a:xfrm>
          <a:prstGeom prst="rect">
            <a:avLst/>
          </a:prstGeom>
          <a:noFill/>
        </p:spPr>
        <p:txBody>
          <a:bodyPr wrap="square" rtlCol="0">
            <a:spAutoFit/>
          </a:bodyPr>
          <a:lstStyle/>
          <a:p>
            <a:r>
              <a:rPr kumimoji="1" lang="ja-JP" altLang="en-US" dirty="0" smtClean="0"/>
              <a:t>ビブリオ</a:t>
            </a:r>
            <a:r>
              <a:rPr kumimoji="1" lang="ja-JP" altLang="en-US" dirty="0"/>
              <a:t>バトル</a:t>
            </a:r>
          </a:p>
        </p:txBody>
      </p:sp>
      <p:pic>
        <p:nvPicPr>
          <p:cNvPr id="14" name="図 13"/>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321477" y="1597876"/>
            <a:ext cx="2618651" cy="1963988"/>
          </a:xfrm>
          <a:prstGeom prst="rect">
            <a:avLst/>
          </a:prstGeom>
        </p:spPr>
      </p:pic>
      <p:sp>
        <p:nvSpPr>
          <p:cNvPr id="15" name="テキスト ボックス 14"/>
          <p:cNvSpPr txBox="1"/>
          <p:nvPr/>
        </p:nvSpPr>
        <p:spPr>
          <a:xfrm>
            <a:off x="5321477" y="1145863"/>
            <a:ext cx="1524486" cy="369332"/>
          </a:xfrm>
          <a:prstGeom prst="rect">
            <a:avLst/>
          </a:prstGeom>
          <a:noFill/>
        </p:spPr>
        <p:txBody>
          <a:bodyPr wrap="square" rtlCol="0">
            <a:spAutoFit/>
          </a:bodyPr>
          <a:lstStyle/>
          <a:p>
            <a:r>
              <a:rPr kumimoji="1" lang="ja-JP" altLang="en-US" dirty="0" smtClean="0"/>
              <a:t>工作</a:t>
            </a:r>
            <a:r>
              <a:rPr kumimoji="1" lang="ja-JP" altLang="en-US" dirty="0"/>
              <a:t>教室</a:t>
            </a:r>
          </a:p>
        </p:txBody>
      </p:sp>
    </p:spTree>
    <p:extLst>
      <p:ext uri="{BB962C8B-B14F-4D97-AF65-F5344CB8AC3E}">
        <p14:creationId xmlns:p14="http://schemas.microsoft.com/office/powerpoint/2010/main" val="171983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par>
                                <p:cTn id="15" presetID="16" presetClass="entr" presetSubtype="21"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par>
                          <p:cTn id="18" fill="hold">
                            <p:stCondLst>
                              <p:cond delay="1000"/>
                            </p:stCondLst>
                            <p:childTnLst>
                              <p:par>
                                <p:cTn id="19" presetID="16" presetClass="entr" presetSubtype="21"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par>
                          <p:cTn id="25" fill="hold">
                            <p:stCondLst>
                              <p:cond delay="1500"/>
                            </p:stCondLst>
                            <p:childTnLst>
                              <p:par>
                                <p:cTn id="26" presetID="16" presetClass="entr" presetSubtype="21"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par>
                          <p:cTn id="32" fill="hold">
                            <p:stCondLst>
                              <p:cond delay="2000"/>
                            </p:stCondLst>
                            <p:childTnLst>
                              <p:par>
                                <p:cTn id="33" presetID="16" presetClass="entr" presetSubtype="21"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par>
                          <p:cTn id="39" fill="hold">
                            <p:stCondLst>
                              <p:cond delay="2500"/>
                            </p:stCondLst>
                            <p:childTnLst>
                              <p:par>
                                <p:cTn id="40" presetID="16" presetClass="entr" presetSubtype="21"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par>
                                <p:cTn id="43" presetID="16" presetClass="entr" presetSubtype="21"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arn(inVertical)">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0165807">
            <a:off x="1773624" y="4175062"/>
            <a:ext cx="1458669" cy="2088787"/>
          </a:xfrm>
          <a:prstGeom prst="rect">
            <a:avLst/>
          </a:prstGeom>
        </p:spPr>
      </p:pic>
      <p:pic>
        <p:nvPicPr>
          <p:cNvPr id="4" name="図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98969" y="473529"/>
            <a:ext cx="6681846" cy="3850185"/>
          </a:xfrm>
          <a:prstGeom prst="rect">
            <a:avLst/>
          </a:prstGeom>
          <a:ln>
            <a:noFill/>
          </a:ln>
          <a:effectLst>
            <a:softEdge rad="112500"/>
          </a:effectLst>
        </p:spPr>
      </p:pic>
      <p:sp>
        <p:nvSpPr>
          <p:cNvPr id="5" name="横巻き 4"/>
          <p:cNvSpPr/>
          <p:nvPr/>
        </p:nvSpPr>
        <p:spPr>
          <a:xfrm>
            <a:off x="6266791" y="4200123"/>
            <a:ext cx="5339443" cy="2269672"/>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ln w="0"/>
                <a:solidFill>
                  <a:schemeClr val="tx1"/>
                </a:solidFill>
                <a:effectLst>
                  <a:outerShdw blurRad="38100" dist="19050" dir="2700000" algn="tl" rotWithShape="0">
                    <a:schemeClr val="dk1">
                      <a:alpha val="40000"/>
                    </a:schemeClr>
                  </a:outerShdw>
                </a:effectLst>
              </a:rPr>
              <a:t>各</a:t>
            </a:r>
            <a:r>
              <a:rPr kumimoji="1" lang="ja-JP" altLang="en-US" sz="2000" dirty="0">
                <a:ln w="0"/>
                <a:solidFill>
                  <a:schemeClr val="tx1"/>
                </a:solidFill>
                <a:effectLst>
                  <a:outerShdw blurRad="38100" dist="19050" dir="2700000" algn="tl" rotWithShape="0">
                    <a:schemeClr val="dk1">
                      <a:alpha val="40000"/>
                    </a:schemeClr>
                  </a:outerShdw>
                </a:effectLst>
              </a:rPr>
              <a:t>図書館</a:t>
            </a:r>
            <a:r>
              <a:rPr kumimoji="1" lang="ja-JP" altLang="en-US" sz="2000" dirty="0" smtClean="0">
                <a:ln w="0"/>
                <a:solidFill>
                  <a:schemeClr val="tx1"/>
                </a:solidFill>
                <a:effectLst>
                  <a:outerShdw blurRad="38100" dist="19050" dir="2700000" algn="tl" rotWithShape="0">
                    <a:schemeClr val="dk1">
                      <a:alpha val="40000"/>
                    </a:schemeClr>
                  </a:outerShdw>
                </a:effectLst>
              </a:rPr>
              <a:t>のカウンターで配布しています。</a:t>
            </a:r>
            <a:endParaRPr kumimoji="1" lang="en-US" altLang="ja-JP" sz="2000" dirty="0" smtClean="0">
              <a:ln w="0"/>
              <a:solidFill>
                <a:schemeClr val="tx1"/>
              </a:solidFill>
              <a:effectLst>
                <a:outerShdw blurRad="38100" dist="19050" dir="2700000" algn="tl" rotWithShape="0">
                  <a:schemeClr val="dk1">
                    <a:alpha val="40000"/>
                  </a:schemeClr>
                </a:outerShdw>
              </a:effectLst>
            </a:endParaRPr>
          </a:p>
          <a:p>
            <a:pPr algn="ctr"/>
            <a:endParaRPr kumimoji="1" lang="en-US" altLang="ja-JP" sz="2000" dirty="0" smtClean="0">
              <a:ln w="0"/>
              <a:solidFill>
                <a:schemeClr val="tx1"/>
              </a:solidFill>
              <a:effectLst>
                <a:outerShdw blurRad="38100" dist="19050" dir="2700000" algn="tl" rotWithShape="0">
                  <a:schemeClr val="dk1">
                    <a:alpha val="40000"/>
                  </a:schemeClr>
                </a:outerShdw>
              </a:effectLst>
            </a:endParaRPr>
          </a:p>
          <a:p>
            <a:pPr algn="ctr"/>
            <a:r>
              <a:rPr kumimoji="1" lang="ja-JP" altLang="en-US" sz="2000" dirty="0" smtClean="0">
                <a:ln w="0"/>
                <a:solidFill>
                  <a:schemeClr val="tx1"/>
                </a:solidFill>
                <a:effectLst>
                  <a:outerShdw blurRad="38100" dist="19050" dir="2700000" algn="tl" rotWithShape="0">
                    <a:schemeClr val="dk1">
                      <a:alpha val="40000"/>
                    </a:schemeClr>
                  </a:outerShdw>
                </a:effectLst>
              </a:rPr>
              <a:t>低学年用と高学年用があります。</a:t>
            </a:r>
            <a:endParaRPr kumimoji="1" lang="ja-JP" altLang="en-US" sz="2000" dirty="0">
              <a:ln w="0"/>
              <a:solidFill>
                <a:schemeClr val="tx1"/>
              </a:solidFill>
              <a:effectLst>
                <a:outerShdw blurRad="38100" dist="19050" dir="2700000" algn="tl" rotWithShape="0">
                  <a:schemeClr val="dk1">
                    <a:alpha val="40000"/>
                  </a:schemeClr>
                </a:outerShdw>
              </a:effectLst>
            </a:endParaRPr>
          </a:p>
        </p:txBody>
      </p:sp>
      <p:sp>
        <p:nvSpPr>
          <p:cNvPr id="6" name="テキスト ボックス 5"/>
          <p:cNvSpPr txBox="1"/>
          <p:nvPr/>
        </p:nvSpPr>
        <p:spPr>
          <a:xfrm>
            <a:off x="1382488" y="1361372"/>
            <a:ext cx="1716481" cy="461665"/>
          </a:xfrm>
          <a:prstGeom prst="rect">
            <a:avLst/>
          </a:prstGeom>
          <a:noFill/>
        </p:spPr>
        <p:txBody>
          <a:bodyPr wrap="square" rtlCol="0">
            <a:spAutoFit/>
          </a:bodyPr>
          <a:lstStyle/>
          <a:p>
            <a:r>
              <a:rPr kumimoji="1" lang="ja-JP" altLang="en-US" sz="2400" dirty="0" smtClean="0"/>
              <a:t>読書</a:t>
            </a:r>
            <a:r>
              <a:rPr kumimoji="1" lang="ja-JP" altLang="en-US" sz="2400" dirty="0"/>
              <a:t>通帳</a:t>
            </a:r>
          </a:p>
        </p:txBody>
      </p:sp>
      <p:pic>
        <p:nvPicPr>
          <p:cNvPr id="7" name="図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9477342">
            <a:off x="1014633" y="2901215"/>
            <a:ext cx="1494803" cy="1057029"/>
          </a:xfrm>
          <a:prstGeom prst="rect">
            <a:avLst/>
          </a:prstGeom>
        </p:spPr>
      </p:pic>
    </p:spTree>
    <p:extLst>
      <p:ext uri="{BB962C8B-B14F-4D97-AF65-F5344CB8AC3E}">
        <p14:creationId xmlns:p14="http://schemas.microsoft.com/office/powerpoint/2010/main" val="20676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21122" y="1757688"/>
            <a:ext cx="10074166" cy="5100312"/>
          </a:xfrm>
        </p:spPr>
        <p:txBody>
          <a:bodyPr>
            <a:normAutofit/>
          </a:bodyPr>
          <a:lstStyle/>
          <a:p>
            <a:r>
              <a:rPr kumimoji="1" lang="ja-JP" altLang="en-US" b="1" dirty="0" smtClean="0">
                <a:solidFill>
                  <a:srgbClr val="FF0000"/>
                </a:solidFill>
              </a:rPr>
              <a:t>□図書の分類</a:t>
            </a:r>
            <a:r>
              <a:rPr lang="ja-JP" altLang="en-US" dirty="0" smtClean="0"/>
              <a:t>につい</a:t>
            </a:r>
            <a:r>
              <a:rPr lang="ja-JP" altLang="en-US" dirty="0"/>
              <a:t>て</a:t>
            </a:r>
            <a:r>
              <a:rPr kumimoji="1" lang="ja-JP" altLang="en-US" dirty="0" smtClean="0"/>
              <a:t>理解した。</a:t>
            </a:r>
            <a:r>
              <a:rPr kumimoji="1" lang="en-US" altLang="ja-JP" dirty="0" smtClean="0"/>
              <a:t/>
            </a:r>
            <a:br>
              <a:rPr kumimoji="1" lang="en-US" altLang="ja-JP" dirty="0" smtClean="0"/>
            </a:br>
            <a:r>
              <a:rPr lang="ja-JP" altLang="en-US" dirty="0"/>
              <a:t>　</a:t>
            </a:r>
            <a:r>
              <a:rPr lang="ja-JP" altLang="en-US" sz="2200" dirty="0" smtClean="0">
                <a:solidFill>
                  <a:srgbClr val="FF0000"/>
                </a:solidFill>
              </a:rPr>
              <a:t>（日本十進分類法）</a:t>
            </a:r>
            <a:r>
              <a:rPr lang="en-US" altLang="ja-JP" sz="2200" dirty="0">
                <a:solidFill>
                  <a:srgbClr val="FF0000"/>
                </a:solidFill>
              </a:rPr>
              <a:t/>
            </a:r>
            <a:br>
              <a:rPr lang="en-US" altLang="ja-JP" sz="2200" dirty="0">
                <a:solidFill>
                  <a:srgbClr val="FF0000"/>
                </a:solidFill>
              </a:rPr>
            </a:br>
            <a:r>
              <a:rPr kumimoji="1" lang="en-US" altLang="ja-JP" dirty="0" smtClean="0"/>
              <a:t/>
            </a:r>
            <a:br>
              <a:rPr kumimoji="1" lang="en-US" altLang="ja-JP" dirty="0" smtClean="0"/>
            </a:br>
            <a:r>
              <a:rPr kumimoji="1" lang="ja-JP" altLang="en-US" dirty="0" smtClean="0"/>
              <a:t>□地域の図書館（仙台市図書館）で</a:t>
            </a:r>
            <a:r>
              <a:rPr kumimoji="1" lang="en-US" altLang="ja-JP" dirty="0" smtClean="0"/>
              <a:t/>
            </a:r>
            <a:br>
              <a:rPr kumimoji="1" lang="en-US" altLang="ja-JP" dirty="0" smtClean="0"/>
            </a:br>
            <a:r>
              <a:rPr lang="ja-JP" altLang="en-US" dirty="0"/>
              <a:t>　</a:t>
            </a:r>
            <a:r>
              <a:rPr lang="ja-JP" altLang="en-US" dirty="0" smtClean="0"/>
              <a:t>どんなことができるかを</a:t>
            </a:r>
            <a:r>
              <a:rPr kumimoji="1" lang="ja-JP" altLang="en-US" dirty="0" smtClean="0"/>
              <a:t>知った。</a:t>
            </a:r>
            <a:r>
              <a:rPr kumimoji="1" lang="en-US" altLang="ja-JP" dirty="0" smtClean="0"/>
              <a:t/>
            </a:r>
            <a:br>
              <a:rPr kumimoji="1" lang="en-US" altLang="ja-JP" dirty="0" smtClean="0"/>
            </a:br>
            <a:r>
              <a:rPr kumimoji="1" lang="en-US" altLang="ja-JP" dirty="0" smtClean="0"/>
              <a:t/>
            </a:r>
            <a:br>
              <a:rPr kumimoji="1" lang="en-US" altLang="ja-JP" dirty="0" smtClean="0"/>
            </a:br>
            <a:r>
              <a:rPr kumimoji="1" lang="en-US" altLang="ja-JP" dirty="0" smtClean="0"/>
              <a:t/>
            </a:r>
            <a:br>
              <a:rPr kumimoji="1" lang="en-US" altLang="ja-JP" dirty="0" smtClean="0"/>
            </a:br>
            <a:endParaRPr kumimoji="1" lang="ja-JP" altLang="en-US" dirty="0"/>
          </a:p>
        </p:txBody>
      </p:sp>
      <p:sp>
        <p:nvSpPr>
          <p:cNvPr id="3" name="テキスト プレースホルダー 2"/>
          <p:cNvSpPr>
            <a:spLocks noGrp="1"/>
          </p:cNvSpPr>
          <p:nvPr>
            <p:ph type="body" idx="1"/>
          </p:nvPr>
        </p:nvSpPr>
        <p:spPr>
          <a:xfrm>
            <a:off x="1749972" y="807226"/>
            <a:ext cx="8915399" cy="860400"/>
          </a:xfrm>
        </p:spPr>
        <p:txBody>
          <a:bodyPr/>
          <a:lstStyle/>
          <a:p>
            <a:r>
              <a:rPr lang="ja-JP" altLang="en-US" b="1" smtClean="0"/>
              <a:t>今日の</a:t>
            </a:r>
            <a:r>
              <a:rPr lang="ja-JP" altLang="en-US" b="1" dirty="0" smtClean="0"/>
              <a:t>ふりかえり</a:t>
            </a:r>
            <a:endParaRPr lang="ja-JP" altLang="en-US" b="1" dirty="0"/>
          </a:p>
        </p:txBody>
      </p:sp>
      <p:sp>
        <p:nvSpPr>
          <p:cNvPr id="4" name="スマイル 3"/>
          <p:cNvSpPr/>
          <p:nvPr/>
        </p:nvSpPr>
        <p:spPr>
          <a:xfrm>
            <a:off x="1625986" y="1811107"/>
            <a:ext cx="590272" cy="573438"/>
          </a:xfrm>
          <a:prstGeom prst="smileyFac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6" name="スマイル 5"/>
          <p:cNvSpPr/>
          <p:nvPr/>
        </p:nvSpPr>
        <p:spPr>
          <a:xfrm>
            <a:off x="1625986" y="3638127"/>
            <a:ext cx="590272" cy="573438"/>
          </a:xfrm>
          <a:prstGeom prst="smileyFac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70887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80">
                                          <p:stCondLst>
                                            <p:cond delay="0"/>
                                          </p:stCondLst>
                                        </p:cTn>
                                        <p:tgtEl>
                                          <p:spTgt spid="4"/>
                                        </p:tgtEl>
                                      </p:cBhvr>
                                    </p:animEffect>
                                    <p:anim calcmode="lin" valueType="num">
                                      <p:cBhvr>
                                        <p:cTn id="3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8" dur="26">
                                          <p:stCondLst>
                                            <p:cond delay="650"/>
                                          </p:stCondLst>
                                        </p:cTn>
                                        <p:tgtEl>
                                          <p:spTgt spid="4"/>
                                        </p:tgtEl>
                                      </p:cBhvr>
                                      <p:to x="100000" y="60000"/>
                                    </p:animScale>
                                    <p:animScale>
                                      <p:cBhvr>
                                        <p:cTn id="39" dur="166" decel="50000">
                                          <p:stCondLst>
                                            <p:cond delay="676"/>
                                          </p:stCondLst>
                                        </p:cTn>
                                        <p:tgtEl>
                                          <p:spTgt spid="4"/>
                                        </p:tgtEl>
                                      </p:cBhvr>
                                      <p:to x="100000" y="100000"/>
                                    </p:animScale>
                                    <p:animScale>
                                      <p:cBhvr>
                                        <p:cTn id="40" dur="26">
                                          <p:stCondLst>
                                            <p:cond delay="1312"/>
                                          </p:stCondLst>
                                        </p:cTn>
                                        <p:tgtEl>
                                          <p:spTgt spid="4"/>
                                        </p:tgtEl>
                                      </p:cBhvr>
                                      <p:to x="100000" y="80000"/>
                                    </p:animScale>
                                    <p:animScale>
                                      <p:cBhvr>
                                        <p:cTn id="41" dur="166" decel="50000">
                                          <p:stCondLst>
                                            <p:cond delay="1338"/>
                                          </p:stCondLst>
                                        </p:cTn>
                                        <p:tgtEl>
                                          <p:spTgt spid="4"/>
                                        </p:tgtEl>
                                      </p:cBhvr>
                                      <p:to x="100000" y="100000"/>
                                    </p:animScale>
                                    <p:animScale>
                                      <p:cBhvr>
                                        <p:cTn id="42" dur="26">
                                          <p:stCondLst>
                                            <p:cond delay="1642"/>
                                          </p:stCondLst>
                                        </p:cTn>
                                        <p:tgtEl>
                                          <p:spTgt spid="4"/>
                                        </p:tgtEl>
                                      </p:cBhvr>
                                      <p:to x="100000" y="90000"/>
                                    </p:animScale>
                                    <p:animScale>
                                      <p:cBhvr>
                                        <p:cTn id="43" dur="166" decel="50000">
                                          <p:stCondLst>
                                            <p:cond delay="1668"/>
                                          </p:stCondLst>
                                        </p:cTn>
                                        <p:tgtEl>
                                          <p:spTgt spid="4"/>
                                        </p:tgtEl>
                                      </p:cBhvr>
                                      <p:to x="100000" y="100000"/>
                                    </p:animScale>
                                    <p:animScale>
                                      <p:cBhvr>
                                        <p:cTn id="44" dur="26">
                                          <p:stCondLst>
                                            <p:cond delay="1808"/>
                                          </p:stCondLst>
                                        </p:cTn>
                                        <p:tgtEl>
                                          <p:spTgt spid="4"/>
                                        </p:tgtEl>
                                      </p:cBhvr>
                                      <p:to x="100000" y="95000"/>
                                    </p:animScale>
                                    <p:animScale>
                                      <p:cBhvr>
                                        <p:cTn id="45" dur="166" decel="50000">
                                          <p:stCondLst>
                                            <p:cond delay="1834"/>
                                          </p:stCondLst>
                                        </p:cTn>
                                        <p:tgtEl>
                                          <p:spTgt spid="4"/>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80">
                                          <p:stCondLst>
                                            <p:cond delay="0"/>
                                          </p:stCondLst>
                                        </p:cTn>
                                        <p:tgtEl>
                                          <p:spTgt spid="6"/>
                                        </p:tgtEl>
                                      </p:cBhvr>
                                    </p:animEffect>
                                    <p:anim calcmode="lin" valueType="num">
                                      <p:cBhvr>
                                        <p:cTn id="5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6" dur="26">
                                          <p:stCondLst>
                                            <p:cond delay="650"/>
                                          </p:stCondLst>
                                        </p:cTn>
                                        <p:tgtEl>
                                          <p:spTgt spid="6"/>
                                        </p:tgtEl>
                                      </p:cBhvr>
                                      <p:to x="100000" y="60000"/>
                                    </p:animScale>
                                    <p:animScale>
                                      <p:cBhvr>
                                        <p:cTn id="57" dur="166" decel="50000">
                                          <p:stCondLst>
                                            <p:cond delay="676"/>
                                          </p:stCondLst>
                                        </p:cTn>
                                        <p:tgtEl>
                                          <p:spTgt spid="6"/>
                                        </p:tgtEl>
                                      </p:cBhvr>
                                      <p:to x="100000" y="100000"/>
                                    </p:animScale>
                                    <p:animScale>
                                      <p:cBhvr>
                                        <p:cTn id="58" dur="26">
                                          <p:stCondLst>
                                            <p:cond delay="1312"/>
                                          </p:stCondLst>
                                        </p:cTn>
                                        <p:tgtEl>
                                          <p:spTgt spid="6"/>
                                        </p:tgtEl>
                                      </p:cBhvr>
                                      <p:to x="100000" y="80000"/>
                                    </p:animScale>
                                    <p:animScale>
                                      <p:cBhvr>
                                        <p:cTn id="59" dur="166" decel="50000">
                                          <p:stCondLst>
                                            <p:cond delay="1338"/>
                                          </p:stCondLst>
                                        </p:cTn>
                                        <p:tgtEl>
                                          <p:spTgt spid="6"/>
                                        </p:tgtEl>
                                      </p:cBhvr>
                                      <p:to x="100000" y="100000"/>
                                    </p:animScale>
                                    <p:animScale>
                                      <p:cBhvr>
                                        <p:cTn id="60" dur="26">
                                          <p:stCondLst>
                                            <p:cond delay="1642"/>
                                          </p:stCondLst>
                                        </p:cTn>
                                        <p:tgtEl>
                                          <p:spTgt spid="6"/>
                                        </p:tgtEl>
                                      </p:cBhvr>
                                      <p:to x="100000" y="90000"/>
                                    </p:animScale>
                                    <p:animScale>
                                      <p:cBhvr>
                                        <p:cTn id="61" dur="166" decel="50000">
                                          <p:stCondLst>
                                            <p:cond delay="1668"/>
                                          </p:stCondLst>
                                        </p:cTn>
                                        <p:tgtEl>
                                          <p:spTgt spid="6"/>
                                        </p:tgtEl>
                                      </p:cBhvr>
                                      <p:to x="100000" y="100000"/>
                                    </p:animScale>
                                    <p:animScale>
                                      <p:cBhvr>
                                        <p:cTn id="62" dur="26">
                                          <p:stCondLst>
                                            <p:cond delay="1808"/>
                                          </p:stCondLst>
                                        </p:cTn>
                                        <p:tgtEl>
                                          <p:spTgt spid="6"/>
                                        </p:tgtEl>
                                      </p:cBhvr>
                                      <p:to x="100000" y="95000"/>
                                    </p:animScale>
                                    <p:animScale>
                                      <p:cBhvr>
                                        <p:cTn id="6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9303" y="2184874"/>
            <a:ext cx="9488807" cy="1567320"/>
          </a:xfrm>
        </p:spPr>
        <p:txBody>
          <a:bodyPr/>
          <a:lstStyle/>
          <a:p>
            <a:r>
              <a:rPr lang="ja-JP" altLang="en-US" b="1" dirty="0">
                <a:solidFill>
                  <a:srgbClr val="FF0000"/>
                </a:solidFill>
              </a:rPr>
              <a:t>図書館</a:t>
            </a:r>
            <a:r>
              <a:rPr lang="ja-JP" altLang="en-US" b="1" dirty="0" smtClean="0">
                <a:solidFill>
                  <a:srgbClr val="FF0000"/>
                </a:solidFill>
              </a:rPr>
              <a:t>のほかにも調べたり知るのに</a:t>
            </a:r>
            <a:r>
              <a:rPr lang="en-US" altLang="ja-JP" b="1" dirty="0" smtClean="0">
                <a:solidFill>
                  <a:srgbClr val="FF0000"/>
                </a:solidFill>
              </a:rPr>
              <a:t/>
            </a:r>
            <a:br>
              <a:rPr lang="en-US" altLang="ja-JP" b="1" dirty="0" smtClean="0">
                <a:solidFill>
                  <a:srgbClr val="FF0000"/>
                </a:solidFill>
              </a:rPr>
            </a:br>
            <a:r>
              <a:rPr lang="ja-JP" altLang="en-US" b="1" dirty="0" smtClean="0">
                <a:solidFill>
                  <a:srgbClr val="FF0000"/>
                </a:solidFill>
              </a:rPr>
              <a:t>役立つ施設へ行ってみよう。</a:t>
            </a:r>
            <a:endParaRPr kumimoji="1" lang="ja-JP" altLang="en-US" dirty="0"/>
          </a:p>
        </p:txBody>
      </p:sp>
      <p:sp>
        <p:nvSpPr>
          <p:cNvPr id="8" name="角丸四角形吹き出し 7"/>
          <p:cNvSpPr/>
          <p:nvPr/>
        </p:nvSpPr>
        <p:spPr>
          <a:xfrm>
            <a:off x="7187444" y="4328871"/>
            <a:ext cx="4661656" cy="1592317"/>
          </a:xfrm>
          <a:prstGeom prst="wedgeRoundRectCallout">
            <a:avLst>
              <a:gd name="adj1" fmla="val -54576"/>
              <a:gd name="adj2" fmla="val -65718"/>
              <a:gd name="adj3" fmla="val 16667"/>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600" dirty="0" smtClean="0"/>
              <a:t>博物館や美術館など</a:t>
            </a:r>
            <a:endParaRPr kumimoji="1" lang="en-US" altLang="ja-JP" sz="3600" dirty="0" smtClean="0"/>
          </a:p>
        </p:txBody>
      </p:sp>
      <p:sp>
        <p:nvSpPr>
          <p:cNvPr id="4" name="テキスト プレースホルダー 2"/>
          <p:cNvSpPr>
            <a:spLocks noGrp="1"/>
          </p:cNvSpPr>
          <p:nvPr>
            <p:ph type="body" idx="1"/>
          </p:nvPr>
        </p:nvSpPr>
        <p:spPr>
          <a:xfrm>
            <a:off x="1652990" y="1608197"/>
            <a:ext cx="8915399" cy="860400"/>
          </a:xfrm>
        </p:spPr>
        <p:txBody>
          <a:bodyPr/>
          <a:lstStyle/>
          <a:p>
            <a:r>
              <a:rPr lang="ja-JP" altLang="en-US" b="1" dirty="0" smtClean="0"/>
              <a:t>さらに</a:t>
            </a:r>
            <a:r>
              <a:rPr lang="en-US" altLang="ja-JP" b="1" dirty="0" smtClean="0"/>
              <a:t>…</a:t>
            </a:r>
            <a:endParaRPr lang="ja-JP" altLang="en-US" b="1" dirty="0"/>
          </a:p>
        </p:txBody>
      </p:sp>
    </p:spTree>
    <p:extLst>
      <p:ext uri="{BB962C8B-B14F-4D97-AF65-F5344CB8AC3E}">
        <p14:creationId xmlns:p14="http://schemas.microsoft.com/office/powerpoint/2010/main" val="8185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6"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80">
                                          <p:stCondLst>
                                            <p:cond delay="0"/>
                                          </p:stCondLst>
                                        </p:cTn>
                                        <p:tgtEl>
                                          <p:spTgt spid="4">
                                            <p:txEl>
                                              <p:pRg st="0" end="0"/>
                                            </p:txEl>
                                          </p:spTgt>
                                        </p:tgtEl>
                                      </p:cBhvr>
                                    </p:animEffect>
                                    <p:anim calcmode="lin" valueType="num">
                                      <p:cBhvr>
                                        <p:cTn id="13"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xEl>
                                              <p:pRg st="0" end="0"/>
                                            </p:txEl>
                                          </p:spTgt>
                                        </p:tgtEl>
                                      </p:cBhvr>
                                      <p:to x="100000" y="60000"/>
                                    </p:animScale>
                                    <p:animScale>
                                      <p:cBhvr>
                                        <p:cTn id="19" dur="166" decel="50000">
                                          <p:stCondLst>
                                            <p:cond delay="676"/>
                                          </p:stCondLst>
                                        </p:cTn>
                                        <p:tgtEl>
                                          <p:spTgt spid="4">
                                            <p:txEl>
                                              <p:pRg st="0" end="0"/>
                                            </p:txEl>
                                          </p:spTgt>
                                        </p:tgtEl>
                                      </p:cBhvr>
                                      <p:to x="100000" y="100000"/>
                                    </p:animScale>
                                    <p:animScale>
                                      <p:cBhvr>
                                        <p:cTn id="20" dur="26">
                                          <p:stCondLst>
                                            <p:cond delay="1312"/>
                                          </p:stCondLst>
                                        </p:cTn>
                                        <p:tgtEl>
                                          <p:spTgt spid="4">
                                            <p:txEl>
                                              <p:pRg st="0" end="0"/>
                                            </p:txEl>
                                          </p:spTgt>
                                        </p:tgtEl>
                                      </p:cBhvr>
                                      <p:to x="100000" y="80000"/>
                                    </p:animScale>
                                    <p:animScale>
                                      <p:cBhvr>
                                        <p:cTn id="21" dur="166" decel="50000">
                                          <p:stCondLst>
                                            <p:cond delay="1338"/>
                                          </p:stCondLst>
                                        </p:cTn>
                                        <p:tgtEl>
                                          <p:spTgt spid="4">
                                            <p:txEl>
                                              <p:pRg st="0" end="0"/>
                                            </p:txEl>
                                          </p:spTgt>
                                        </p:tgtEl>
                                      </p:cBhvr>
                                      <p:to x="100000" y="100000"/>
                                    </p:animScale>
                                    <p:animScale>
                                      <p:cBhvr>
                                        <p:cTn id="22" dur="26">
                                          <p:stCondLst>
                                            <p:cond delay="1642"/>
                                          </p:stCondLst>
                                        </p:cTn>
                                        <p:tgtEl>
                                          <p:spTgt spid="4">
                                            <p:txEl>
                                              <p:pRg st="0" end="0"/>
                                            </p:txEl>
                                          </p:spTgt>
                                        </p:tgtEl>
                                      </p:cBhvr>
                                      <p:to x="100000" y="90000"/>
                                    </p:animScale>
                                    <p:animScale>
                                      <p:cBhvr>
                                        <p:cTn id="23" dur="166" decel="50000">
                                          <p:stCondLst>
                                            <p:cond delay="1668"/>
                                          </p:stCondLst>
                                        </p:cTn>
                                        <p:tgtEl>
                                          <p:spTgt spid="4">
                                            <p:txEl>
                                              <p:pRg st="0" end="0"/>
                                            </p:txEl>
                                          </p:spTgt>
                                        </p:tgtEl>
                                      </p:cBhvr>
                                      <p:to x="100000" y="100000"/>
                                    </p:animScale>
                                    <p:animScale>
                                      <p:cBhvr>
                                        <p:cTn id="24" dur="26">
                                          <p:stCondLst>
                                            <p:cond delay="1808"/>
                                          </p:stCondLst>
                                        </p:cTn>
                                        <p:tgtEl>
                                          <p:spTgt spid="4">
                                            <p:txEl>
                                              <p:pRg st="0" end="0"/>
                                            </p:txEl>
                                          </p:spTgt>
                                        </p:tgtEl>
                                      </p:cBhvr>
                                      <p:to x="100000" y="95000"/>
                                    </p:animScale>
                                    <p:animScale>
                                      <p:cBhvr>
                                        <p:cTn id="25"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4290" y="687172"/>
            <a:ext cx="8911687" cy="1280890"/>
          </a:xfrm>
        </p:spPr>
        <p:txBody>
          <a:bodyPr/>
          <a:lstStyle/>
          <a:p>
            <a:r>
              <a:rPr kumimoji="1" lang="ja-JP" altLang="en-US" dirty="0" smtClean="0"/>
              <a:t>図書館以外でも調べてみよう</a:t>
            </a:r>
            <a:endParaRPr kumimoji="1" lang="ja-JP" altLang="en-US" dirty="0"/>
          </a:p>
        </p:txBody>
      </p:sp>
      <p:sp>
        <p:nvSpPr>
          <p:cNvPr id="3" name="コンテンツ プレースホルダー 2"/>
          <p:cNvSpPr>
            <a:spLocks noGrp="1"/>
          </p:cNvSpPr>
          <p:nvPr>
            <p:ph idx="1"/>
          </p:nvPr>
        </p:nvSpPr>
        <p:spPr>
          <a:xfrm>
            <a:off x="7614805" y="2497426"/>
            <a:ext cx="4452503" cy="4263592"/>
          </a:xfrm>
        </p:spPr>
        <p:txBody>
          <a:bodyPr>
            <a:normAutofit lnSpcReduction="10000"/>
          </a:bodyPr>
          <a:lstStyle/>
          <a:p>
            <a:r>
              <a:rPr kumimoji="1" lang="ja-JP" altLang="en-US" sz="2400" dirty="0" smtClean="0"/>
              <a:t>文学館</a:t>
            </a:r>
            <a:endParaRPr kumimoji="1" lang="en-US" altLang="ja-JP" sz="2400" dirty="0" smtClean="0"/>
          </a:p>
          <a:p>
            <a:r>
              <a:rPr lang="ja-JP" altLang="en-US" sz="2400" dirty="0" smtClean="0"/>
              <a:t>科学館</a:t>
            </a:r>
            <a:endParaRPr lang="en-US" altLang="ja-JP" sz="2400" dirty="0" smtClean="0"/>
          </a:p>
          <a:p>
            <a:r>
              <a:rPr lang="ja-JP" altLang="en-US" sz="2400" dirty="0"/>
              <a:t>天</a:t>
            </a:r>
            <a:r>
              <a:rPr lang="ja-JP" altLang="en-US" sz="2400" dirty="0" smtClean="0"/>
              <a:t>文台</a:t>
            </a:r>
            <a:endParaRPr lang="en-US" altLang="ja-JP" sz="2400" dirty="0" smtClean="0"/>
          </a:p>
          <a:p>
            <a:r>
              <a:rPr lang="ja-JP" altLang="en-US" sz="2400" dirty="0"/>
              <a:t>動物</a:t>
            </a:r>
            <a:r>
              <a:rPr lang="ja-JP" altLang="en-US" sz="2400" dirty="0" smtClean="0"/>
              <a:t>園</a:t>
            </a:r>
            <a:endParaRPr lang="en-US" altLang="ja-JP" sz="2400" dirty="0" smtClean="0"/>
          </a:p>
          <a:p>
            <a:r>
              <a:rPr lang="ja-JP" altLang="en-US" sz="2400" dirty="0" smtClean="0"/>
              <a:t>水族館</a:t>
            </a:r>
            <a:endParaRPr lang="en-US" altLang="ja-JP" sz="2400" dirty="0" smtClean="0"/>
          </a:p>
          <a:p>
            <a:r>
              <a:rPr lang="ja-JP" altLang="en-US" sz="2400" dirty="0" smtClean="0"/>
              <a:t>美術館　</a:t>
            </a:r>
            <a:endParaRPr lang="en-US" altLang="ja-JP" sz="2400" dirty="0" smtClean="0"/>
          </a:p>
          <a:p>
            <a:r>
              <a:rPr lang="ja-JP" altLang="en-US" sz="2400" dirty="0"/>
              <a:t>防災記念館</a:t>
            </a:r>
            <a:endParaRPr lang="en-US" altLang="ja-JP" sz="2400" dirty="0"/>
          </a:p>
          <a:p>
            <a:r>
              <a:rPr lang="ja-JP" altLang="en-US" sz="2400" dirty="0"/>
              <a:t>歴史資料館・郷土資料館</a:t>
            </a:r>
            <a:endParaRPr lang="en-US" altLang="ja-JP" sz="2400" dirty="0"/>
          </a:p>
          <a:p>
            <a:pPr marL="0" indent="0">
              <a:buNone/>
            </a:pPr>
            <a:r>
              <a:rPr lang="ja-JP" altLang="en-US" dirty="0" smtClean="0"/>
              <a:t>　　　　　　　　　　　　　　　など</a:t>
            </a:r>
            <a:endParaRPr lang="en-US" altLang="ja-JP" dirty="0" smtClean="0"/>
          </a:p>
          <a:p>
            <a:endParaRPr lang="en-US" altLang="ja-JP" dirty="0" smtClean="0"/>
          </a:p>
          <a:p>
            <a:endParaRPr kumimoji="1" lang="ja-JP" altLang="en-US" dirty="0"/>
          </a:p>
        </p:txBody>
      </p:sp>
      <p:pic>
        <p:nvPicPr>
          <p:cNvPr id="5" name="図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8566" y="2081939"/>
            <a:ext cx="2645044" cy="2645044"/>
          </a:xfrm>
          <a:prstGeom prst="rect">
            <a:avLst/>
          </a:prstGeom>
        </p:spPr>
      </p:pic>
      <p:pic>
        <p:nvPicPr>
          <p:cNvPr id="6" name="図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80529" y="157808"/>
            <a:ext cx="2991172" cy="2084473"/>
          </a:xfrm>
          <a:prstGeom prst="rect">
            <a:avLst/>
          </a:prstGeom>
        </p:spPr>
      </p:pic>
      <p:pic>
        <p:nvPicPr>
          <p:cNvPr id="7" name="図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84147" y="1410133"/>
            <a:ext cx="3630658" cy="2190497"/>
          </a:xfrm>
          <a:prstGeom prst="rect">
            <a:avLst/>
          </a:prstGeom>
        </p:spPr>
      </p:pic>
      <p:pic>
        <p:nvPicPr>
          <p:cNvPr id="10" name="図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14080" y="4122549"/>
            <a:ext cx="3629070" cy="2141151"/>
          </a:xfrm>
          <a:prstGeom prst="rect">
            <a:avLst/>
          </a:prstGeom>
        </p:spPr>
      </p:pic>
    </p:spTree>
    <p:extLst>
      <p:ext uri="{BB962C8B-B14F-4D97-AF65-F5344CB8AC3E}">
        <p14:creationId xmlns:p14="http://schemas.microsoft.com/office/powerpoint/2010/main" val="146492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030644" y="5806321"/>
            <a:ext cx="8915399" cy="894026"/>
          </a:xfrm>
        </p:spPr>
        <p:txBody>
          <a:bodyPr>
            <a:normAutofit/>
          </a:bodyPr>
          <a:lstStyle/>
          <a:p>
            <a:r>
              <a:rPr kumimoji="1" lang="ja-JP" altLang="en-US" dirty="0" smtClean="0"/>
              <a:t>小学校国語　</a:t>
            </a:r>
            <a:r>
              <a:rPr kumimoji="1" lang="en-US" altLang="ja-JP" dirty="0" smtClean="0"/>
              <a:t>6</a:t>
            </a:r>
            <a:r>
              <a:rPr kumimoji="1" lang="ja-JP" altLang="en-US" dirty="0" smtClean="0"/>
              <a:t>年生「図書館へ行こう」学習支援資料</a:t>
            </a:r>
            <a:endParaRPr kumimoji="1" lang="en-US" altLang="ja-JP" dirty="0" smtClean="0"/>
          </a:p>
          <a:p>
            <a:r>
              <a:rPr lang="ja-JP" altLang="en-US" dirty="0" smtClean="0"/>
              <a:t>　　　　　　　　　　　　　　　　　　　　　　　　</a:t>
            </a:r>
            <a:r>
              <a:rPr kumimoji="1" lang="ja-JP" altLang="en-US" dirty="0" smtClean="0"/>
              <a:t>仙台市図書館　学校連携事業</a:t>
            </a:r>
            <a:endParaRPr kumimoji="1" lang="ja-JP" altLang="en-US" dirty="0"/>
          </a:p>
        </p:txBody>
      </p:sp>
      <p:pic>
        <p:nvPicPr>
          <p:cNvPr id="4" name="図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1953" y="366084"/>
            <a:ext cx="10522656" cy="3489132"/>
          </a:xfrm>
          <a:prstGeom prst="rect">
            <a:avLst/>
          </a:prstGeom>
        </p:spPr>
      </p:pic>
    </p:spTree>
    <p:extLst>
      <p:ext uri="{BB962C8B-B14F-4D97-AF65-F5344CB8AC3E}">
        <p14:creationId xmlns:p14="http://schemas.microsoft.com/office/powerpoint/2010/main" val="1644084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38703" y="2184874"/>
            <a:ext cx="9049407" cy="1567320"/>
          </a:xfrm>
        </p:spPr>
        <p:txBody>
          <a:bodyPr/>
          <a:lstStyle/>
          <a:p>
            <a:r>
              <a:rPr lang="ja-JP" altLang="en-US" b="1" dirty="0" smtClean="0">
                <a:solidFill>
                  <a:srgbClr val="FF0000"/>
                </a:solidFill>
              </a:rPr>
              <a:t>図書館ではどんなことができますか？</a:t>
            </a:r>
            <a:endParaRPr kumimoji="1" lang="ja-JP" altLang="en-US" dirty="0"/>
          </a:p>
        </p:txBody>
      </p:sp>
      <p:sp>
        <p:nvSpPr>
          <p:cNvPr id="5" name="角丸四角形吹き出し 4"/>
          <p:cNvSpPr/>
          <p:nvPr/>
        </p:nvSpPr>
        <p:spPr>
          <a:xfrm>
            <a:off x="1150883" y="977462"/>
            <a:ext cx="3531476" cy="1592317"/>
          </a:xfrm>
          <a:prstGeom prst="wedgeRoundRectCallout">
            <a:avLst>
              <a:gd name="adj1" fmla="val -3869"/>
              <a:gd name="adj2" fmla="val 63490"/>
              <a:gd name="adj3" fmla="val 16667"/>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600" dirty="0" smtClean="0"/>
              <a:t>読書を楽しむ</a:t>
            </a:r>
            <a:endParaRPr kumimoji="1" lang="ja-JP" altLang="en-US" sz="3600" dirty="0"/>
          </a:p>
        </p:txBody>
      </p:sp>
      <p:sp>
        <p:nvSpPr>
          <p:cNvPr id="6" name="角丸四角形吹き出し 5"/>
          <p:cNvSpPr/>
          <p:nvPr/>
        </p:nvSpPr>
        <p:spPr>
          <a:xfrm>
            <a:off x="7437382" y="977461"/>
            <a:ext cx="3531476" cy="1592317"/>
          </a:xfrm>
          <a:prstGeom prst="wedgeRoundRectCallout">
            <a:avLst>
              <a:gd name="adj1" fmla="val -36012"/>
              <a:gd name="adj2" fmla="val 64686"/>
              <a:gd name="adj3" fmla="val 16667"/>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600" dirty="0" smtClean="0"/>
              <a:t>調べ物をする</a:t>
            </a:r>
            <a:endParaRPr kumimoji="1" lang="ja-JP" altLang="en-US" sz="3600" dirty="0"/>
          </a:p>
        </p:txBody>
      </p:sp>
      <p:sp>
        <p:nvSpPr>
          <p:cNvPr id="7" name="角丸四角形吹き出し 6"/>
          <p:cNvSpPr/>
          <p:nvPr/>
        </p:nvSpPr>
        <p:spPr>
          <a:xfrm>
            <a:off x="1150883" y="4551633"/>
            <a:ext cx="4316467" cy="1592317"/>
          </a:xfrm>
          <a:prstGeom prst="wedgeRoundRectCallout">
            <a:avLst>
              <a:gd name="adj1" fmla="val 39825"/>
              <a:gd name="adj2" fmla="val -71700"/>
              <a:gd name="adj3" fmla="val 16667"/>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600" dirty="0" smtClean="0"/>
              <a:t>図や写真を見る</a:t>
            </a:r>
            <a:endParaRPr kumimoji="1" lang="ja-JP" altLang="en-US" sz="3600" dirty="0"/>
          </a:p>
        </p:txBody>
      </p:sp>
      <p:sp>
        <p:nvSpPr>
          <p:cNvPr id="8" name="角丸四角形吹き出し 7"/>
          <p:cNvSpPr/>
          <p:nvPr/>
        </p:nvSpPr>
        <p:spPr>
          <a:xfrm>
            <a:off x="7437382" y="4551632"/>
            <a:ext cx="4068817" cy="1592317"/>
          </a:xfrm>
          <a:prstGeom prst="wedgeRoundRectCallout">
            <a:avLst>
              <a:gd name="adj1" fmla="val -40483"/>
              <a:gd name="adj2" fmla="val -71558"/>
              <a:gd name="adj3" fmla="val 16667"/>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600" dirty="0" smtClean="0"/>
              <a:t>資料を借りる・</a:t>
            </a:r>
            <a:endParaRPr kumimoji="1" lang="en-US" altLang="ja-JP" sz="3600" dirty="0" smtClean="0"/>
          </a:p>
          <a:p>
            <a:pPr algn="ctr"/>
            <a:r>
              <a:rPr kumimoji="1" lang="ja-JP" altLang="en-US" sz="3600" dirty="0" smtClean="0"/>
              <a:t>予約する</a:t>
            </a:r>
            <a:endParaRPr kumimoji="1" lang="ja-JP" altLang="en-US" sz="3600" dirty="0"/>
          </a:p>
        </p:txBody>
      </p:sp>
    </p:spTree>
    <p:extLst>
      <p:ext uri="{BB962C8B-B14F-4D97-AF65-F5344CB8AC3E}">
        <p14:creationId xmlns:p14="http://schemas.microsoft.com/office/powerpoint/2010/main" val="399125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6437" y="1698299"/>
            <a:ext cx="8911687" cy="1280890"/>
          </a:xfrm>
        </p:spPr>
        <p:txBody>
          <a:bodyPr/>
          <a:lstStyle/>
          <a:p>
            <a:r>
              <a:rPr kumimoji="1" lang="ja-JP" altLang="en-US" dirty="0" smtClean="0">
                <a:solidFill>
                  <a:srgbClr val="FF0000"/>
                </a:solidFill>
                <a:effectLst>
                  <a:outerShdw blurRad="38100" dist="38100" dir="2700000" algn="tl">
                    <a:srgbClr val="000000">
                      <a:alpha val="43137"/>
                    </a:srgbClr>
                  </a:outerShdw>
                </a:effectLst>
              </a:rPr>
              <a:t>読書を楽しむ</a:t>
            </a:r>
            <a:endParaRPr kumimoji="1" lang="ja-JP" altLang="en-US" dirty="0">
              <a:solidFill>
                <a:srgbClr val="FF0000"/>
              </a:solidFill>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882738" y="2979189"/>
            <a:ext cx="6180697" cy="4110959"/>
          </a:xfrm>
        </p:spPr>
        <p:txBody>
          <a:bodyPr>
            <a:normAutofit fontScale="92500"/>
          </a:bodyPr>
          <a:lstStyle/>
          <a:p>
            <a:r>
              <a:rPr lang="ja-JP" altLang="en-US" sz="3800" dirty="0" smtClean="0"/>
              <a:t>絵本</a:t>
            </a:r>
            <a:endParaRPr lang="en-US" altLang="ja-JP" sz="3800" dirty="0" smtClean="0"/>
          </a:p>
          <a:p>
            <a:r>
              <a:rPr kumimoji="1" lang="ja-JP" altLang="en-US" sz="3800" dirty="0" smtClean="0"/>
              <a:t>おはなし・</a:t>
            </a:r>
            <a:r>
              <a:rPr lang="ja-JP" altLang="en-US" sz="3800" dirty="0" smtClean="0"/>
              <a:t>物語・小説</a:t>
            </a:r>
            <a:endParaRPr lang="en-US" altLang="ja-JP" sz="3800" dirty="0" smtClean="0"/>
          </a:p>
          <a:p>
            <a:r>
              <a:rPr kumimoji="1" lang="ja-JP" altLang="en-US" sz="3000" dirty="0" smtClean="0"/>
              <a:t>随筆・エッセイ・ルポルタージュ</a:t>
            </a:r>
            <a:endParaRPr kumimoji="1" lang="en-US" altLang="ja-JP" sz="3000" dirty="0" smtClean="0"/>
          </a:p>
          <a:p>
            <a:r>
              <a:rPr lang="ja-JP" altLang="en-US" sz="3800" dirty="0"/>
              <a:t>紙芝居</a:t>
            </a:r>
            <a:endParaRPr kumimoji="1" lang="en-US" altLang="ja-JP" sz="3800" dirty="0" smtClean="0"/>
          </a:p>
          <a:p>
            <a:pPr marL="0" indent="0">
              <a:buNone/>
            </a:pPr>
            <a:r>
              <a:rPr lang="ja-JP" altLang="en-US" sz="4000" dirty="0" smtClean="0"/>
              <a:t>　　　　　　　　　　　</a:t>
            </a:r>
            <a:r>
              <a:rPr lang="ja-JP" altLang="en-US" sz="3000" dirty="0" smtClean="0"/>
              <a:t>など</a:t>
            </a:r>
            <a:endParaRPr lang="ja-JP" altLang="en-US" sz="1900" dirty="0"/>
          </a:p>
          <a:p>
            <a:pPr marL="0" indent="0">
              <a:buNone/>
            </a:pPr>
            <a:r>
              <a:rPr kumimoji="1" lang="ja-JP" altLang="en-US" sz="3800" dirty="0" smtClean="0"/>
              <a:t>　　　　　　　　　　　　　　</a:t>
            </a:r>
            <a:endParaRPr kumimoji="1" lang="ja-JP" altLang="en-US" sz="1900" dirty="0"/>
          </a:p>
        </p:txBody>
      </p:sp>
      <p:sp>
        <p:nvSpPr>
          <p:cNvPr id="4" name="タイトル 1"/>
          <p:cNvSpPr txBox="1">
            <a:spLocks/>
          </p:cNvSpPr>
          <p:nvPr/>
        </p:nvSpPr>
        <p:spPr>
          <a:xfrm>
            <a:off x="1633736" y="623548"/>
            <a:ext cx="5429699"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latin typeface="HGS創英角ｺﾞｼｯｸUB" panose="020B0900000000000000" pitchFamily="50" charset="-128"/>
                <a:ea typeface="HGS創英角ｺﾞｼｯｸUB" panose="020B0900000000000000" pitchFamily="50" charset="-128"/>
              </a:rPr>
              <a:t>図書館で、できること</a:t>
            </a:r>
            <a:endParaRPr lang="ja-JP" altLang="en-US" dirty="0">
              <a:latin typeface="HGS創英角ｺﾞｼｯｸUB" panose="020B0900000000000000" pitchFamily="50" charset="-128"/>
              <a:ea typeface="HGS創英角ｺﾞｼｯｸUB" panose="020B0900000000000000" pitchFamily="50" charset="-128"/>
            </a:endParaRPr>
          </a:p>
        </p:txBody>
      </p:sp>
      <p:pic>
        <p:nvPicPr>
          <p:cNvPr id="5" name="コンテンツ プレースホルダー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2760" y="378909"/>
            <a:ext cx="3924214" cy="2850631"/>
          </a:xfrm>
          <a:prstGeom prst="rect">
            <a:avLst/>
          </a:prstGeom>
        </p:spPr>
      </p:pic>
      <p:pic>
        <p:nvPicPr>
          <p:cNvPr id="7" name="図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23697" y="3600601"/>
            <a:ext cx="4033277" cy="3024958"/>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958832" y="1584564"/>
            <a:ext cx="1714500" cy="1714500"/>
          </a:xfrm>
          <a:prstGeom prst="rect">
            <a:avLst/>
          </a:prstGeom>
        </p:spPr>
      </p:pic>
    </p:spTree>
    <p:extLst>
      <p:ext uri="{BB962C8B-B14F-4D97-AF65-F5344CB8AC3E}">
        <p14:creationId xmlns:p14="http://schemas.microsoft.com/office/powerpoint/2010/main" val="142637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6" presetClass="entr" presetSubtype="0"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80">
                                          <p:stCondLst>
                                            <p:cond delay="0"/>
                                          </p:stCondLst>
                                        </p:cTn>
                                        <p:tgtEl>
                                          <p:spTgt spid="6"/>
                                        </p:tgtEl>
                                      </p:cBhvr>
                                    </p:animEffect>
                                    <p:anim calcmode="lin" valueType="num">
                                      <p:cBhvr>
                                        <p:cTn id="4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4" dur="26">
                                          <p:stCondLst>
                                            <p:cond delay="650"/>
                                          </p:stCondLst>
                                        </p:cTn>
                                        <p:tgtEl>
                                          <p:spTgt spid="6"/>
                                        </p:tgtEl>
                                      </p:cBhvr>
                                      <p:to x="100000" y="60000"/>
                                    </p:animScale>
                                    <p:animScale>
                                      <p:cBhvr>
                                        <p:cTn id="55" dur="166" decel="50000">
                                          <p:stCondLst>
                                            <p:cond delay="676"/>
                                          </p:stCondLst>
                                        </p:cTn>
                                        <p:tgtEl>
                                          <p:spTgt spid="6"/>
                                        </p:tgtEl>
                                      </p:cBhvr>
                                      <p:to x="100000" y="100000"/>
                                    </p:animScale>
                                    <p:animScale>
                                      <p:cBhvr>
                                        <p:cTn id="56" dur="26">
                                          <p:stCondLst>
                                            <p:cond delay="1312"/>
                                          </p:stCondLst>
                                        </p:cTn>
                                        <p:tgtEl>
                                          <p:spTgt spid="6"/>
                                        </p:tgtEl>
                                      </p:cBhvr>
                                      <p:to x="100000" y="80000"/>
                                    </p:animScale>
                                    <p:animScale>
                                      <p:cBhvr>
                                        <p:cTn id="57" dur="166" decel="50000">
                                          <p:stCondLst>
                                            <p:cond delay="1338"/>
                                          </p:stCondLst>
                                        </p:cTn>
                                        <p:tgtEl>
                                          <p:spTgt spid="6"/>
                                        </p:tgtEl>
                                      </p:cBhvr>
                                      <p:to x="100000" y="100000"/>
                                    </p:animScale>
                                    <p:animScale>
                                      <p:cBhvr>
                                        <p:cTn id="58" dur="26">
                                          <p:stCondLst>
                                            <p:cond delay="1642"/>
                                          </p:stCondLst>
                                        </p:cTn>
                                        <p:tgtEl>
                                          <p:spTgt spid="6"/>
                                        </p:tgtEl>
                                      </p:cBhvr>
                                      <p:to x="100000" y="90000"/>
                                    </p:animScale>
                                    <p:animScale>
                                      <p:cBhvr>
                                        <p:cTn id="59" dur="166" decel="50000">
                                          <p:stCondLst>
                                            <p:cond delay="1668"/>
                                          </p:stCondLst>
                                        </p:cTn>
                                        <p:tgtEl>
                                          <p:spTgt spid="6"/>
                                        </p:tgtEl>
                                      </p:cBhvr>
                                      <p:to x="100000" y="100000"/>
                                    </p:animScale>
                                    <p:animScale>
                                      <p:cBhvr>
                                        <p:cTn id="60" dur="26">
                                          <p:stCondLst>
                                            <p:cond delay="1808"/>
                                          </p:stCondLst>
                                        </p:cTn>
                                        <p:tgtEl>
                                          <p:spTgt spid="6"/>
                                        </p:tgtEl>
                                      </p:cBhvr>
                                      <p:to x="100000" y="95000"/>
                                    </p:animScale>
                                    <p:animScale>
                                      <p:cBhvr>
                                        <p:cTn id="61"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30904" y="235333"/>
            <a:ext cx="4456890" cy="3342668"/>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30904" y="3839190"/>
            <a:ext cx="3841418" cy="2881064"/>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103265" y="235333"/>
            <a:ext cx="5657850" cy="6477000"/>
          </a:xfrm>
          <a:prstGeom prst="rect">
            <a:avLst/>
          </a:prstGeom>
        </p:spPr>
      </p:pic>
    </p:spTree>
    <p:extLst>
      <p:ext uri="{BB962C8B-B14F-4D97-AF65-F5344CB8AC3E}">
        <p14:creationId xmlns:p14="http://schemas.microsoft.com/office/powerpoint/2010/main" val="425635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50346" y="1384631"/>
            <a:ext cx="8911687" cy="1280890"/>
          </a:xfrm>
        </p:spPr>
        <p:txBody>
          <a:bodyPr/>
          <a:lstStyle/>
          <a:p>
            <a:r>
              <a:rPr kumimoji="1" lang="ja-JP" altLang="en-US" dirty="0" smtClean="0">
                <a:solidFill>
                  <a:srgbClr val="FF0000"/>
                </a:solidFill>
                <a:effectLst>
                  <a:outerShdw blurRad="38100" dist="38100" dir="2700000" algn="tl">
                    <a:srgbClr val="000000">
                      <a:alpha val="43137"/>
                    </a:srgbClr>
                  </a:outerShdw>
                </a:effectLst>
              </a:rPr>
              <a:t>図や写真が欲しい・見たい</a:t>
            </a:r>
            <a:endParaRPr kumimoji="1" lang="ja-JP" altLang="en-US" dirty="0">
              <a:solidFill>
                <a:srgbClr val="FF0000"/>
              </a:solidFill>
              <a:effectLst>
                <a:outerShdw blurRad="38100" dist="38100" dir="2700000" algn="tl">
                  <a:srgbClr val="000000">
                    <a:alpha val="43137"/>
                  </a:srgbClr>
                </a:outerShdw>
              </a:effectLst>
            </a:endParaRPr>
          </a:p>
        </p:txBody>
      </p:sp>
      <p:sp>
        <p:nvSpPr>
          <p:cNvPr id="4" name="コンテンツ プレースホルダー 2"/>
          <p:cNvSpPr txBox="1">
            <a:spLocks/>
          </p:cNvSpPr>
          <p:nvPr/>
        </p:nvSpPr>
        <p:spPr>
          <a:xfrm>
            <a:off x="1834100" y="2245929"/>
            <a:ext cx="3572090"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3200" dirty="0" smtClean="0"/>
              <a:t>写真集</a:t>
            </a:r>
            <a:endParaRPr lang="en-US" altLang="ja-JP" sz="3200" dirty="0" smtClean="0"/>
          </a:p>
          <a:p>
            <a:endParaRPr lang="en-US" altLang="ja-JP" sz="3200" dirty="0" smtClean="0"/>
          </a:p>
          <a:p>
            <a:r>
              <a:rPr lang="ja-JP" altLang="en-US" sz="3200" dirty="0" smtClean="0"/>
              <a:t>図鑑</a:t>
            </a:r>
            <a:endParaRPr lang="en-US" altLang="ja-JP" sz="3200" dirty="0" smtClean="0"/>
          </a:p>
          <a:p>
            <a:endParaRPr lang="en-US" altLang="ja-JP" sz="3200" dirty="0" smtClean="0"/>
          </a:p>
          <a:p>
            <a:r>
              <a:rPr lang="ja-JP" altLang="en-US" sz="3200" dirty="0" smtClean="0"/>
              <a:t>画集　など</a:t>
            </a:r>
            <a:endParaRPr lang="en-US" altLang="ja-JP" sz="3200" dirty="0" smtClean="0"/>
          </a:p>
          <a:p>
            <a:pPr marL="0" indent="0">
              <a:buFont typeface="Wingdings 3" charset="2"/>
              <a:buNone/>
            </a:pPr>
            <a:endParaRPr lang="ja-JP" altLang="en-US" dirty="0"/>
          </a:p>
        </p:txBody>
      </p:sp>
      <p:pic>
        <p:nvPicPr>
          <p:cNvPr id="5" name="図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16787" y="711210"/>
            <a:ext cx="3429000" cy="2571750"/>
          </a:xfrm>
          <a:prstGeom prst="rect">
            <a:avLst/>
          </a:prstGeom>
        </p:spPr>
      </p:pic>
      <p:pic>
        <p:nvPicPr>
          <p:cNvPr id="6" name="図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58356" y="3900398"/>
            <a:ext cx="2208266" cy="2575679"/>
          </a:xfrm>
          <a:prstGeom prst="rect">
            <a:avLst/>
          </a:prstGeom>
        </p:spPr>
      </p:pic>
      <p:pic>
        <p:nvPicPr>
          <p:cNvPr id="3" name="図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75445" y="4134740"/>
            <a:ext cx="1918111" cy="1918111"/>
          </a:xfrm>
          <a:prstGeom prst="rect">
            <a:avLst/>
          </a:prstGeom>
        </p:spPr>
      </p:pic>
    </p:spTree>
    <p:extLst>
      <p:ext uri="{BB962C8B-B14F-4D97-AF65-F5344CB8AC3E}">
        <p14:creationId xmlns:p14="http://schemas.microsoft.com/office/powerpoint/2010/main" val="152107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5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1000"/>
                                        <p:tgtEl>
                                          <p:spTgt spid="4">
                                            <p:txEl>
                                              <p:pRg st="2" end="2"/>
                                            </p:txEl>
                                          </p:spTgt>
                                        </p:tgtEl>
                                      </p:cBhvr>
                                    </p:animEffect>
                                    <p:anim calcmode="lin" valueType="num">
                                      <p:cBhvr>
                                        <p:cTn id="1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anim calcmode="lin" valueType="num">
                                      <p:cBhvr>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16" presetClass="entr" presetSubtype="21"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par>
                                <p:cTn id="31" presetID="16" presetClass="entr" presetSubtype="21"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par>
                          <p:cTn id="34" fill="hold">
                            <p:stCondLst>
                              <p:cond delay="4000"/>
                            </p:stCondLst>
                            <p:childTnLst>
                              <p:par>
                                <p:cTn id="35" presetID="26" presetClass="entr" presetSubtype="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80">
                                          <p:stCondLst>
                                            <p:cond delay="0"/>
                                          </p:stCondLst>
                                        </p:cTn>
                                        <p:tgtEl>
                                          <p:spTgt spid="3"/>
                                        </p:tgtEl>
                                      </p:cBhvr>
                                    </p:animEffect>
                                    <p:anim calcmode="lin" valueType="num">
                                      <p:cBhvr>
                                        <p:cTn id="3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gtEl>
                                      </p:cBhvr>
                                      <p:to x="100000" y="60000"/>
                                    </p:animScale>
                                    <p:animScale>
                                      <p:cBhvr>
                                        <p:cTn id="44" dur="166" decel="50000">
                                          <p:stCondLst>
                                            <p:cond delay="676"/>
                                          </p:stCondLst>
                                        </p:cTn>
                                        <p:tgtEl>
                                          <p:spTgt spid="3"/>
                                        </p:tgtEl>
                                      </p:cBhvr>
                                      <p:to x="100000" y="100000"/>
                                    </p:animScale>
                                    <p:animScale>
                                      <p:cBhvr>
                                        <p:cTn id="45" dur="26">
                                          <p:stCondLst>
                                            <p:cond delay="1312"/>
                                          </p:stCondLst>
                                        </p:cTn>
                                        <p:tgtEl>
                                          <p:spTgt spid="3"/>
                                        </p:tgtEl>
                                      </p:cBhvr>
                                      <p:to x="100000" y="80000"/>
                                    </p:animScale>
                                    <p:animScale>
                                      <p:cBhvr>
                                        <p:cTn id="46" dur="166" decel="50000">
                                          <p:stCondLst>
                                            <p:cond delay="1338"/>
                                          </p:stCondLst>
                                        </p:cTn>
                                        <p:tgtEl>
                                          <p:spTgt spid="3"/>
                                        </p:tgtEl>
                                      </p:cBhvr>
                                      <p:to x="100000" y="100000"/>
                                    </p:animScale>
                                    <p:animScale>
                                      <p:cBhvr>
                                        <p:cTn id="47" dur="26">
                                          <p:stCondLst>
                                            <p:cond delay="1642"/>
                                          </p:stCondLst>
                                        </p:cTn>
                                        <p:tgtEl>
                                          <p:spTgt spid="3"/>
                                        </p:tgtEl>
                                      </p:cBhvr>
                                      <p:to x="100000" y="90000"/>
                                    </p:animScale>
                                    <p:animScale>
                                      <p:cBhvr>
                                        <p:cTn id="48" dur="166" decel="50000">
                                          <p:stCondLst>
                                            <p:cond delay="1668"/>
                                          </p:stCondLst>
                                        </p:cTn>
                                        <p:tgtEl>
                                          <p:spTgt spid="3"/>
                                        </p:tgtEl>
                                      </p:cBhvr>
                                      <p:to x="100000" y="100000"/>
                                    </p:animScale>
                                    <p:animScale>
                                      <p:cBhvr>
                                        <p:cTn id="49" dur="26">
                                          <p:stCondLst>
                                            <p:cond delay="1808"/>
                                          </p:stCondLst>
                                        </p:cTn>
                                        <p:tgtEl>
                                          <p:spTgt spid="3"/>
                                        </p:tgtEl>
                                      </p:cBhvr>
                                      <p:to x="100000" y="95000"/>
                                    </p:animScale>
                                    <p:animScale>
                                      <p:cBhvr>
                                        <p:cTn id="5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540052" y="209862"/>
            <a:ext cx="4077324" cy="6440363"/>
          </a:xfrm>
          <a:prstGeom prst="rect">
            <a:avLst/>
          </a:prstGeom>
          <a:solidFill>
            <a:srgbClr val="FFC00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a:xfrm>
            <a:off x="969466" y="1272399"/>
            <a:ext cx="8911687" cy="1280890"/>
          </a:xfrm>
        </p:spPr>
        <p:txBody>
          <a:bodyPr/>
          <a:lstStyle/>
          <a:p>
            <a:r>
              <a:rPr kumimoji="1" lang="ja-JP" altLang="en-US" dirty="0" smtClean="0">
                <a:solidFill>
                  <a:srgbClr val="FF0000"/>
                </a:solidFill>
                <a:effectLst>
                  <a:outerShdw blurRad="38100" dist="38100" dir="2700000" algn="tl">
                    <a:srgbClr val="000000">
                      <a:alpha val="43137"/>
                    </a:srgbClr>
                  </a:outerShdw>
                </a:effectLst>
              </a:rPr>
              <a:t>調べものを</a:t>
            </a:r>
            <a:r>
              <a:rPr lang="ja-JP" altLang="en-US" dirty="0" smtClean="0">
                <a:solidFill>
                  <a:srgbClr val="FF0000"/>
                </a:solidFill>
                <a:effectLst>
                  <a:outerShdw blurRad="38100" dist="38100" dir="2700000" algn="tl">
                    <a:srgbClr val="000000">
                      <a:alpha val="43137"/>
                    </a:srgbClr>
                  </a:outerShdw>
                </a:effectLst>
              </a:rPr>
              <a:t>す</a:t>
            </a:r>
            <a:r>
              <a:rPr lang="ja-JP" altLang="en-US" dirty="0">
                <a:solidFill>
                  <a:srgbClr val="FF0000"/>
                </a:solidFill>
                <a:effectLst>
                  <a:outerShdw blurRad="38100" dist="38100" dir="2700000" algn="tl">
                    <a:srgbClr val="000000">
                      <a:alpha val="43137"/>
                    </a:srgbClr>
                  </a:outerShdw>
                </a:effectLst>
              </a:rPr>
              <a:t>る</a:t>
            </a:r>
            <a:endParaRPr kumimoji="1" lang="ja-JP" altLang="en-US" dirty="0">
              <a:solidFill>
                <a:srgbClr val="FF0000"/>
              </a:solidFill>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969466" y="2087790"/>
            <a:ext cx="8915400" cy="3777622"/>
          </a:xfrm>
        </p:spPr>
        <p:txBody>
          <a:bodyPr/>
          <a:lstStyle/>
          <a:p>
            <a:r>
              <a:rPr lang="ja-JP" altLang="en-US" sz="3200" dirty="0" smtClean="0"/>
              <a:t>新</a:t>
            </a:r>
            <a:r>
              <a:rPr kumimoji="1" lang="ja-JP" altLang="en-US" sz="3200" dirty="0" smtClean="0"/>
              <a:t>しい情報が欲しい</a:t>
            </a:r>
            <a:endParaRPr kumimoji="1" lang="en-US" altLang="ja-JP" sz="3200" dirty="0" smtClean="0"/>
          </a:p>
          <a:p>
            <a:pPr marL="0" indent="0">
              <a:buNone/>
            </a:pPr>
            <a:r>
              <a:rPr lang="ja-JP" altLang="en-US" sz="2400" dirty="0" smtClean="0"/>
              <a:t>　新聞・雑誌など</a:t>
            </a:r>
            <a:endParaRPr lang="en-US" altLang="ja-JP" sz="2400" dirty="0" smtClean="0"/>
          </a:p>
          <a:p>
            <a:pPr marL="0" indent="0">
              <a:buNone/>
            </a:pPr>
            <a:endParaRPr kumimoji="1" lang="en-US" altLang="ja-JP" sz="2400" dirty="0" smtClean="0"/>
          </a:p>
          <a:p>
            <a:r>
              <a:rPr lang="ja-JP" altLang="en-US" sz="3200" dirty="0" smtClean="0"/>
              <a:t>歴史的なことが知りたい</a:t>
            </a:r>
            <a:endParaRPr lang="en-US" altLang="ja-JP" sz="3200" dirty="0" smtClean="0"/>
          </a:p>
          <a:p>
            <a:pPr marL="0" indent="0">
              <a:buNone/>
            </a:pPr>
            <a:r>
              <a:rPr lang="ja-JP" altLang="en-US" sz="2400" dirty="0" smtClean="0"/>
              <a:t>　百科事典・年表・歴史事典など</a:t>
            </a:r>
            <a:endParaRPr lang="en-US" altLang="ja-JP" sz="2400" dirty="0" smtClean="0"/>
          </a:p>
          <a:p>
            <a:pPr marL="0" indent="0">
              <a:buNone/>
            </a:pPr>
            <a:endParaRPr kumimoji="1" lang="ja-JP" altLang="en-US" dirty="0"/>
          </a:p>
        </p:txBody>
      </p:sp>
      <p:grpSp>
        <p:nvGrpSpPr>
          <p:cNvPr id="5" name="グループ化 4"/>
          <p:cNvGrpSpPr/>
          <p:nvPr/>
        </p:nvGrpSpPr>
        <p:grpSpPr>
          <a:xfrm>
            <a:off x="7674964" y="409775"/>
            <a:ext cx="3825935" cy="1599708"/>
            <a:chOff x="0" y="0"/>
            <a:chExt cx="3881759" cy="1816100"/>
          </a:xfrm>
          <a:solidFill>
            <a:schemeClr val="tx1"/>
          </a:solidFill>
        </p:grpSpPr>
        <p:sp>
          <p:nvSpPr>
            <p:cNvPr id="9" name="角丸四角形 8"/>
            <p:cNvSpPr/>
            <p:nvPr/>
          </p:nvSpPr>
          <p:spPr>
            <a:xfrm>
              <a:off x="0" y="0"/>
              <a:ext cx="3881759" cy="1816100"/>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10" name="テキスト ボックス 2"/>
            <p:cNvSpPr txBox="1">
              <a:spLocks noChangeArrowheads="1"/>
            </p:cNvSpPr>
            <p:nvPr/>
          </p:nvSpPr>
          <p:spPr bwMode="auto">
            <a:xfrm>
              <a:off x="95250" y="88900"/>
              <a:ext cx="3700458" cy="1640049"/>
            </a:xfrm>
            <a:prstGeom prst="rect">
              <a:avLst/>
            </a:prstGeom>
            <a:grpFill/>
            <a:ln>
              <a:noFill/>
            </a:ln>
          </p:spPr>
          <p:style>
            <a:lnRef idx="0">
              <a:scrgbClr r="0" g="0" b="0"/>
            </a:lnRef>
            <a:fillRef idx="0">
              <a:scrgbClr r="0" g="0" b="0"/>
            </a:fillRef>
            <a:effectRef idx="0">
              <a:scrgbClr r="0" g="0" b="0"/>
            </a:effectRef>
            <a:fontRef idx="minor">
              <a:schemeClr val="lt1"/>
            </a:fontRef>
          </p:style>
          <p:txBody>
            <a:bodyPr rot="0" vert="horz" wrap="square" lIns="91440" tIns="45720" rIns="91440" bIns="45720" anchor="t" anchorCtr="0">
              <a:noAutofit/>
            </a:bodyPr>
            <a:lstStyle/>
            <a:p>
              <a:pPr algn="dist">
                <a:spcAft>
                  <a:spcPts val="0"/>
                </a:spcAft>
              </a:pPr>
              <a:r>
                <a:rPr lang="ja-JP" sz="4800" kern="100" dirty="0">
                  <a:solidFill>
                    <a:srgbClr val="FFFFFF"/>
                  </a:solidFill>
                  <a:effectLst/>
                  <a:ea typeface="HGP創英角ｺﾞｼｯｸUB" panose="020B0900000000000000" pitchFamily="50" charset="-128"/>
                  <a:cs typeface="Times New Roman" panose="02020603050405020304" pitchFamily="18" charset="0"/>
                </a:rPr>
                <a:t>図書館</a:t>
              </a:r>
              <a:r>
                <a:rPr lang="ja-JP" sz="4000" kern="100" dirty="0">
                  <a:solidFill>
                    <a:srgbClr val="FFFFFF"/>
                  </a:solidFill>
                  <a:effectLst/>
                  <a:ea typeface="HGP創英角ｺﾞｼｯｸUB" panose="020B0900000000000000" pitchFamily="50" charset="-128"/>
                  <a:cs typeface="Times New Roman" panose="02020603050405020304" pitchFamily="18" charset="0"/>
                </a:rPr>
                <a:t>で</a:t>
              </a:r>
              <a:endParaRPr lang="ja-JP" sz="1050" kern="100" dirty="0">
                <a:effectLst/>
                <a:ea typeface="ＭＳ 明朝" panose="02020609040205080304" pitchFamily="17" charset="-128"/>
                <a:cs typeface="Times New Roman" panose="02020603050405020304" pitchFamily="18" charset="0"/>
              </a:endParaRPr>
            </a:p>
            <a:p>
              <a:pPr algn="dist">
                <a:spcAft>
                  <a:spcPts val="0"/>
                </a:spcAft>
              </a:pPr>
              <a:r>
                <a:rPr lang="ja-JP" sz="4000" kern="100" dirty="0">
                  <a:solidFill>
                    <a:srgbClr val="FFFFFF"/>
                  </a:solidFill>
                  <a:effectLst/>
                  <a:ea typeface="HGP創英角ｺﾞｼｯｸUB" panose="020B0900000000000000" pitchFamily="50" charset="-128"/>
                  <a:cs typeface="Times New Roman" panose="02020603050405020304" pitchFamily="18" charset="0"/>
                </a:rPr>
                <a:t>調べよう！</a:t>
              </a:r>
              <a:endParaRPr lang="ja-JP" sz="1050" kern="100" dirty="0">
                <a:effectLst/>
                <a:ea typeface="ＭＳ 明朝" panose="02020609040205080304" pitchFamily="17" charset="-128"/>
                <a:cs typeface="Times New Roman" panose="02020603050405020304" pitchFamily="18" charset="0"/>
              </a:endParaRPr>
            </a:p>
          </p:txBody>
        </p:sp>
      </p:grpSp>
      <p:sp>
        <p:nvSpPr>
          <p:cNvPr id="6" name="テキスト ボックス 2"/>
          <p:cNvSpPr txBox="1">
            <a:spLocks noChangeArrowheads="1"/>
          </p:cNvSpPr>
          <p:nvPr/>
        </p:nvSpPr>
        <p:spPr bwMode="auto">
          <a:xfrm>
            <a:off x="7789324" y="2522023"/>
            <a:ext cx="3489325" cy="768350"/>
          </a:xfrm>
          <a:prstGeom prst="rect">
            <a:avLst/>
          </a:prstGeom>
          <a:noFill/>
          <a:ln w="9525">
            <a:noFill/>
            <a:miter lim="800000"/>
            <a:headEnd/>
            <a:tailEnd/>
          </a:ln>
        </p:spPr>
        <p:txBody>
          <a:bodyPr rot="0" vert="horz" wrap="square" lIns="91440" tIns="45720" rIns="91440" bIns="45720" anchor="t" anchorCtr="0">
            <a:noAutofit/>
          </a:bodyPr>
          <a:lstStyle/>
          <a:p>
            <a:pPr algn="ctr">
              <a:spcAft>
                <a:spcPts val="0"/>
              </a:spcAft>
            </a:pPr>
            <a:r>
              <a:rPr lang="ja-JP" sz="2000" kern="100" dirty="0">
                <a:solidFill>
                  <a:srgbClr val="000000"/>
                </a:solidFill>
                <a:effectLst/>
                <a:latin typeface="Century" panose="02040604050505020304" pitchFamily="18" charset="0"/>
                <a:ea typeface="HGP創英角ｺﾞｼｯｸUB" panose="020B0900000000000000" pitchFamily="50" charset="-128"/>
                <a:cs typeface="Times New Roman" panose="02020603050405020304" pitchFamily="18" charset="0"/>
              </a:rPr>
              <a:t>小学生高学年～中学生</a:t>
            </a:r>
            <a:r>
              <a:rPr lang="ja-JP" sz="1600" kern="100" dirty="0">
                <a:solidFill>
                  <a:srgbClr val="000000"/>
                </a:solidFill>
                <a:effectLst/>
                <a:latin typeface="Century" panose="02040604050505020304" pitchFamily="18" charset="0"/>
                <a:ea typeface="HGP創英角ｺﾞｼｯｸUB" panose="020B0900000000000000" pitchFamily="50" charset="-128"/>
                <a:cs typeface="Times New Roman" panose="02020603050405020304" pitchFamily="18" charset="0"/>
              </a:rPr>
              <a:t>向け</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spcAft>
                <a:spcPts val="0"/>
              </a:spcAft>
            </a:pPr>
            <a:r>
              <a:rPr lang="ja-JP" sz="1600" kern="100" dirty="0">
                <a:solidFill>
                  <a:srgbClr val="000000"/>
                </a:solidFill>
                <a:effectLst/>
                <a:latin typeface="Century" panose="02040604050505020304" pitchFamily="18" charset="0"/>
                <a:ea typeface="HGP創英角ｺﾞｼｯｸUB" panose="020B0900000000000000" pitchFamily="50" charset="-128"/>
                <a:cs typeface="Times New Roman" panose="02020603050405020304" pitchFamily="18" charset="0"/>
              </a:rPr>
              <a:t>　</a:t>
            </a:r>
            <a:r>
              <a:rPr lang="ja-JP" sz="2200" kern="100" dirty="0">
                <a:solidFill>
                  <a:srgbClr val="000000"/>
                </a:solidFill>
                <a:effectLst/>
                <a:latin typeface="Century" panose="02040604050505020304" pitchFamily="18" charset="0"/>
                <a:ea typeface="HGP創英角ｺﾞｼｯｸUB" panose="020B0900000000000000" pitchFamily="50" charset="-128"/>
                <a:cs typeface="Times New Roman" panose="02020603050405020304" pitchFamily="18" charset="0"/>
              </a:rPr>
              <a:t>調べ学習の手引き</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7" name="テキスト ボックス 2"/>
          <p:cNvSpPr txBox="1">
            <a:spLocks noChangeArrowheads="1"/>
          </p:cNvSpPr>
          <p:nvPr/>
        </p:nvSpPr>
        <p:spPr bwMode="auto">
          <a:xfrm>
            <a:off x="8002049" y="2179969"/>
            <a:ext cx="3276600" cy="305435"/>
          </a:xfrm>
          <a:prstGeom prst="rect">
            <a:avLst/>
          </a:prstGeom>
          <a:solidFill>
            <a:srgbClr val="FFC000"/>
          </a:solidFill>
          <a:ln w="9525">
            <a:noFill/>
            <a:miter lim="800000"/>
            <a:headEnd/>
            <a:tailEnd/>
          </a:ln>
        </p:spPr>
        <p:txBody>
          <a:bodyPr rot="0" vert="horz" wrap="square" lIns="91440" tIns="45720" rIns="91440" bIns="45720" anchor="t" anchorCtr="0">
            <a:noAutofit/>
          </a:bodyPr>
          <a:lstStyle/>
          <a:p>
            <a:pPr algn="just">
              <a:spcAft>
                <a:spcPts val="0"/>
              </a:spcAft>
            </a:pPr>
            <a:r>
              <a:rPr lang="ja-JP" sz="1050" kern="100" dirty="0">
                <a:effectLst/>
                <a:latin typeface="Century" panose="02040604050505020304" pitchFamily="18" charset="0"/>
                <a:ea typeface="HGPｺﾞｼｯｸM" panose="020B0600000000000000" pitchFamily="50" charset="-128"/>
                <a:cs typeface="Times New Roman" panose="02020603050405020304" pitchFamily="18" charset="0"/>
              </a:rPr>
              <a:t>図書館を上手に活用して、目指せ！「調べ学習の達人」</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8" name="図 7" descr="図書館の中のイラスト"/>
          <p:cNvPicPr/>
          <p:nvPr/>
        </p:nvPicPr>
        <p:blipFill>
          <a:blip r:embed="rId3">
            <a:extLst>
              <a:ext uri="{28A0092B-C50C-407E-A947-70E740481C1C}">
                <a14:useLocalDpi xmlns:a14="http://schemas.microsoft.com/office/drawing/2010/main"/>
              </a:ext>
            </a:extLst>
          </a:blip>
          <a:srcRect/>
          <a:stretch>
            <a:fillRect/>
          </a:stretch>
        </p:blipFill>
        <p:spPr bwMode="auto">
          <a:xfrm>
            <a:off x="7904007" y="3213605"/>
            <a:ext cx="3259957" cy="3436620"/>
          </a:xfrm>
          <a:prstGeom prst="rect">
            <a:avLst/>
          </a:prstGeom>
          <a:noFill/>
          <a:ln>
            <a:noFill/>
          </a:ln>
        </p:spPr>
      </p:pic>
      <p:sp>
        <p:nvSpPr>
          <p:cNvPr id="11" name="円形吹き出し 10"/>
          <p:cNvSpPr/>
          <p:nvPr/>
        </p:nvSpPr>
        <p:spPr>
          <a:xfrm>
            <a:off x="2161309" y="4824211"/>
            <a:ext cx="4570197" cy="1826014"/>
          </a:xfrm>
          <a:prstGeom prst="wedgeEllipseCallout">
            <a:avLst>
              <a:gd name="adj1" fmla="val 67402"/>
              <a:gd name="adj2" fmla="val -4332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2000" dirty="0" smtClean="0"/>
              <a:t>「図書館で調べよう」</a:t>
            </a:r>
            <a:endParaRPr kumimoji="1" lang="en-US" altLang="ja-JP" sz="2000" dirty="0" smtClean="0"/>
          </a:p>
          <a:p>
            <a:pPr algn="ctr"/>
            <a:r>
              <a:rPr kumimoji="1" lang="ja-JP" altLang="en-US" sz="2000" dirty="0" smtClean="0"/>
              <a:t>（仙台市図書館　作成）</a:t>
            </a:r>
            <a:endParaRPr kumimoji="1" lang="en-US" altLang="ja-JP" sz="2000" dirty="0" smtClean="0"/>
          </a:p>
          <a:p>
            <a:pPr algn="ctr"/>
            <a:r>
              <a:rPr kumimoji="1" lang="ja-JP" altLang="en-US" sz="2000" dirty="0" smtClean="0"/>
              <a:t>　　　　も参考にしよう！</a:t>
            </a:r>
            <a:endParaRPr kumimoji="1" lang="ja-JP" altLang="en-US" sz="2000" dirty="0"/>
          </a:p>
        </p:txBody>
      </p:sp>
      <p:pic>
        <p:nvPicPr>
          <p:cNvPr id="12" name="図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52269" y="1209629"/>
            <a:ext cx="1255997" cy="1387842"/>
          </a:xfrm>
          <a:prstGeom prst="rect">
            <a:avLst/>
          </a:prstGeom>
        </p:spPr>
      </p:pic>
      <p:pic>
        <p:nvPicPr>
          <p:cNvPr id="13" name="図 1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45229" y="2675778"/>
            <a:ext cx="1346306" cy="1346306"/>
          </a:xfrm>
          <a:prstGeom prst="rect">
            <a:avLst/>
          </a:prstGeom>
        </p:spPr>
      </p:pic>
    </p:spTree>
    <p:extLst>
      <p:ext uri="{BB962C8B-B14F-4D97-AF65-F5344CB8AC3E}">
        <p14:creationId xmlns:p14="http://schemas.microsoft.com/office/powerpoint/2010/main" val="426441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26"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80">
                                          <p:stCondLst>
                                            <p:cond delay="0"/>
                                          </p:stCondLst>
                                        </p:cTn>
                                        <p:tgtEl>
                                          <p:spTgt spid="12"/>
                                        </p:tgtEl>
                                      </p:cBhvr>
                                    </p:animEffect>
                                    <p:anim calcmode="lin" valueType="num">
                                      <p:cBhvr>
                                        <p:cTn id="3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3" dur="26">
                                          <p:stCondLst>
                                            <p:cond delay="650"/>
                                          </p:stCondLst>
                                        </p:cTn>
                                        <p:tgtEl>
                                          <p:spTgt spid="12"/>
                                        </p:tgtEl>
                                      </p:cBhvr>
                                      <p:to x="100000" y="60000"/>
                                    </p:animScale>
                                    <p:animScale>
                                      <p:cBhvr>
                                        <p:cTn id="44" dur="166" decel="50000">
                                          <p:stCondLst>
                                            <p:cond delay="676"/>
                                          </p:stCondLst>
                                        </p:cTn>
                                        <p:tgtEl>
                                          <p:spTgt spid="12"/>
                                        </p:tgtEl>
                                      </p:cBhvr>
                                      <p:to x="100000" y="100000"/>
                                    </p:animScale>
                                    <p:animScale>
                                      <p:cBhvr>
                                        <p:cTn id="45" dur="26">
                                          <p:stCondLst>
                                            <p:cond delay="1312"/>
                                          </p:stCondLst>
                                        </p:cTn>
                                        <p:tgtEl>
                                          <p:spTgt spid="12"/>
                                        </p:tgtEl>
                                      </p:cBhvr>
                                      <p:to x="100000" y="80000"/>
                                    </p:animScale>
                                    <p:animScale>
                                      <p:cBhvr>
                                        <p:cTn id="46" dur="166" decel="50000">
                                          <p:stCondLst>
                                            <p:cond delay="1338"/>
                                          </p:stCondLst>
                                        </p:cTn>
                                        <p:tgtEl>
                                          <p:spTgt spid="12"/>
                                        </p:tgtEl>
                                      </p:cBhvr>
                                      <p:to x="100000" y="100000"/>
                                    </p:animScale>
                                    <p:animScale>
                                      <p:cBhvr>
                                        <p:cTn id="47" dur="26">
                                          <p:stCondLst>
                                            <p:cond delay="1642"/>
                                          </p:stCondLst>
                                        </p:cTn>
                                        <p:tgtEl>
                                          <p:spTgt spid="12"/>
                                        </p:tgtEl>
                                      </p:cBhvr>
                                      <p:to x="100000" y="90000"/>
                                    </p:animScale>
                                    <p:animScale>
                                      <p:cBhvr>
                                        <p:cTn id="48" dur="166" decel="50000">
                                          <p:stCondLst>
                                            <p:cond delay="1668"/>
                                          </p:stCondLst>
                                        </p:cTn>
                                        <p:tgtEl>
                                          <p:spTgt spid="12"/>
                                        </p:tgtEl>
                                      </p:cBhvr>
                                      <p:to x="100000" y="100000"/>
                                    </p:animScale>
                                    <p:animScale>
                                      <p:cBhvr>
                                        <p:cTn id="49" dur="26">
                                          <p:stCondLst>
                                            <p:cond delay="1808"/>
                                          </p:stCondLst>
                                        </p:cTn>
                                        <p:tgtEl>
                                          <p:spTgt spid="12"/>
                                        </p:tgtEl>
                                      </p:cBhvr>
                                      <p:to x="100000" y="95000"/>
                                    </p:animScale>
                                    <p:animScale>
                                      <p:cBhvr>
                                        <p:cTn id="50" dur="166" decel="50000">
                                          <p:stCondLst>
                                            <p:cond delay="1834"/>
                                          </p:stCondLst>
                                        </p:cTn>
                                        <p:tgtEl>
                                          <p:spTgt spid="12"/>
                                        </p:tgtEl>
                                      </p:cBhvr>
                                      <p:to x="100000" y="100000"/>
                                    </p:animScale>
                                  </p:childTnLst>
                                </p:cTn>
                              </p:par>
                              <p:par>
                                <p:cTn id="51" presetID="26"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500"/>
                                        <p:tgtEl>
                                          <p:spTgt spid="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500"/>
                                        <p:tgtEl>
                                          <p:spTgt spid="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fade">
                                      <p:cBhvr>
                                        <p:cTn id="77" dur="500"/>
                                        <p:tgtEl>
                                          <p:spTgt spid="6"/>
                                        </p:tgtEl>
                                      </p:cBhvr>
                                    </p:animEffect>
                                  </p:childTnLst>
                                </p:cTn>
                              </p:par>
                              <p:par>
                                <p:cTn id="78" presetID="10" presetClass="entr" presetSubtype="0" fill="hold"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500"/>
                                        <p:tgtEl>
                                          <p:spTgt spid="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fade">
                                      <p:cBhvr>
                                        <p:cTn id="83" dur="500"/>
                                        <p:tgtEl>
                                          <p:spTgt spid="4"/>
                                        </p:tgtEl>
                                      </p:cBhvr>
                                    </p:animEffect>
                                  </p:childTnLst>
                                </p:cTn>
                              </p:par>
                            </p:childTnLst>
                          </p:cTn>
                        </p:par>
                        <p:par>
                          <p:cTn id="84" fill="hold">
                            <p:stCondLst>
                              <p:cond delay="500"/>
                            </p:stCondLst>
                            <p:childTnLst>
                              <p:par>
                                <p:cTn id="85" presetID="26" presetClass="entr" presetSubtype="0"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down)">
                                      <p:cBhvr>
                                        <p:cTn id="87" dur="580">
                                          <p:stCondLst>
                                            <p:cond delay="0"/>
                                          </p:stCondLst>
                                        </p:cTn>
                                        <p:tgtEl>
                                          <p:spTgt spid="11"/>
                                        </p:tgtEl>
                                      </p:cBhvr>
                                    </p:animEffect>
                                    <p:anim calcmode="lin" valueType="num">
                                      <p:cBhvr>
                                        <p:cTn id="8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3" dur="26">
                                          <p:stCondLst>
                                            <p:cond delay="650"/>
                                          </p:stCondLst>
                                        </p:cTn>
                                        <p:tgtEl>
                                          <p:spTgt spid="11"/>
                                        </p:tgtEl>
                                      </p:cBhvr>
                                      <p:to x="100000" y="60000"/>
                                    </p:animScale>
                                    <p:animScale>
                                      <p:cBhvr>
                                        <p:cTn id="94" dur="166" decel="50000">
                                          <p:stCondLst>
                                            <p:cond delay="676"/>
                                          </p:stCondLst>
                                        </p:cTn>
                                        <p:tgtEl>
                                          <p:spTgt spid="11"/>
                                        </p:tgtEl>
                                      </p:cBhvr>
                                      <p:to x="100000" y="100000"/>
                                    </p:animScale>
                                    <p:animScale>
                                      <p:cBhvr>
                                        <p:cTn id="95" dur="26">
                                          <p:stCondLst>
                                            <p:cond delay="1312"/>
                                          </p:stCondLst>
                                        </p:cTn>
                                        <p:tgtEl>
                                          <p:spTgt spid="11"/>
                                        </p:tgtEl>
                                      </p:cBhvr>
                                      <p:to x="100000" y="80000"/>
                                    </p:animScale>
                                    <p:animScale>
                                      <p:cBhvr>
                                        <p:cTn id="96" dur="166" decel="50000">
                                          <p:stCondLst>
                                            <p:cond delay="1338"/>
                                          </p:stCondLst>
                                        </p:cTn>
                                        <p:tgtEl>
                                          <p:spTgt spid="11"/>
                                        </p:tgtEl>
                                      </p:cBhvr>
                                      <p:to x="100000" y="100000"/>
                                    </p:animScale>
                                    <p:animScale>
                                      <p:cBhvr>
                                        <p:cTn id="97" dur="26">
                                          <p:stCondLst>
                                            <p:cond delay="1642"/>
                                          </p:stCondLst>
                                        </p:cTn>
                                        <p:tgtEl>
                                          <p:spTgt spid="11"/>
                                        </p:tgtEl>
                                      </p:cBhvr>
                                      <p:to x="100000" y="90000"/>
                                    </p:animScale>
                                    <p:animScale>
                                      <p:cBhvr>
                                        <p:cTn id="98" dur="166" decel="50000">
                                          <p:stCondLst>
                                            <p:cond delay="1668"/>
                                          </p:stCondLst>
                                        </p:cTn>
                                        <p:tgtEl>
                                          <p:spTgt spid="11"/>
                                        </p:tgtEl>
                                      </p:cBhvr>
                                      <p:to x="100000" y="100000"/>
                                    </p:animScale>
                                    <p:animScale>
                                      <p:cBhvr>
                                        <p:cTn id="99" dur="26">
                                          <p:stCondLst>
                                            <p:cond delay="1808"/>
                                          </p:stCondLst>
                                        </p:cTn>
                                        <p:tgtEl>
                                          <p:spTgt spid="11"/>
                                        </p:tgtEl>
                                      </p:cBhvr>
                                      <p:to x="100000" y="95000"/>
                                    </p:animScale>
                                    <p:animScale>
                                      <p:cBhvr>
                                        <p:cTn id="10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uiExpand="1" build="p"/>
      <p:bldP spid="6" grpId="0"/>
      <p:bldP spid="7"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9303" y="2184874"/>
            <a:ext cx="9488807" cy="1567320"/>
          </a:xfrm>
        </p:spPr>
        <p:txBody>
          <a:bodyPr/>
          <a:lstStyle/>
          <a:p>
            <a:r>
              <a:rPr lang="ja-JP" altLang="en-US" b="1" dirty="0" smtClean="0">
                <a:solidFill>
                  <a:srgbClr val="FF0000"/>
                </a:solidFill>
              </a:rPr>
              <a:t>本</a:t>
            </a:r>
            <a:r>
              <a:rPr lang="ja-JP" altLang="en-US" b="1" dirty="0">
                <a:solidFill>
                  <a:srgbClr val="FF0000"/>
                </a:solidFill>
              </a:rPr>
              <a:t>は</a:t>
            </a:r>
            <a:r>
              <a:rPr lang="ja-JP" altLang="en-US" b="1" dirty="0" smtClean="0">
                <a:solidFill>
                  <a:srgbClr val="FF0000"/>
                </a:solidFill>
              </a:rPr>
              <a:t>どのように探したらいいでしょう</a:t>
            </a:r>
            <a:endParaRPr kumimoji="1" lang="ja-JP" altLang="en-US" dirty="0"/>
          </a:p>
        </p:txBody>
      </p:sp>
      <p:sp>
        <p:nvSpPr>
          <p:cNvPr id="8" name="角丸四角形吹き出し 7"/>
          <p:cNvSpPr/>
          <p:nvPr/>
        </p:nvSpPr>
        <p:spPr>
          <a:xfrm>
            <a:off x="7187444" y="4328871"/>
            <a:ext cx="3850728" cy="1592317"/>
          </a:xfrm>
          <a:prstGeom prst="wedgeRoundRectCallout">
            <a:avLst>
              <a:gd name="adj1" fmla="val -52314"/>
              <a:gd name="adj2" fmla="val -77568"/>
              <a:gd name="adj3" fmla="val 16667"/>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600" dirty="0" smtClean="0"/>
              <a:t>ラベルの数字に注目してみよう</a:t>
            </a:r>
            <a:endParaRPr kumimoji="1" lang="en-US" altLang="ja-JP" sz="3600" dirty="0" smtClean="0"/>
          </a:p>
        </p:txBody>
      </p:sp>
      <p:pic>
        <p:nvPicPr>
          <p:cNvPr id="9" name="図 8" descr="立てられた本">
            <a:hlinkClick r:id="rId3" tooltip="&quot;立てられた本&quo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3887493" y="4106971"/>
            <a:ext cx="3011214" cy="2036115"/>
          </a:xfrm>
          <a:prstGeom prst="rect">
            <a:avLst/>
          </a:prstGeom>
          <a:noFill/>
          <a:ln>
            <a:noFill/>
          </a:ln>
        </p:spPr>
      </p:pic>
      <p:sp>
        <p:nvSpPr>
          <p:cNvPr id="10" name="角丸四角形 9"/>
          <p:cNvSpPr/>
          <p:nvPr/>
        </p:nvSpPr>
        <p:spPr>
          <a:xfrm>
            <a:off x="4650749" y="5574573"/>
            <a:ext cx="382243" cy="129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pic>
        <p:nvPicPr>
          <p:cNvPr id="7" name="図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754531" y="111034"/>
            <a:ext cx="1362075" cy="2857500"/>
          </a:xfrm>
          <a:prstGeom prst="rect">
            <a:avLst/>
          </a:prstGeom>
        </p:spPr>
      </p:pic>
      <p:sp>
        <p:nvSpPr>
          <p:cNvPr id="3" name="右矢印 2"/>
          <p:cNvSpPr/>
          <p:nvPr/>
        </p:nvSpPr>
        <p:spPr>
          <a:xfrm rot="9290539">
            <a:off x="7500132" y="1347259"/>
            <a:ext cx="1232948" cy="965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プレースホルダー 2"/>
          <p:cNvSpPr>
            <a:spLocks noGrp="1"/>
          </p:cNvSpPr>
          <p:nvPr>
            <p:ph type="body" idx="1"/>
          </p:nvPr>
        </p:nvSpPr>
        <p:spPr>
          <a:xfrm>
            <a:off x="1633980" y="2236815"/>
            <a:ext cx="8915399" cy="860400"/>
          </a:xfrm>
        </p:spPr>
        <p:txBody>
          <a:bodyPr/>
          <a:lstStyle/>
          <a:p>
            <a:r>
              <a:rPr lang="ja-JP" altLang="en-US" b="1" dirty="0" smtClean="0"/>
              <a:t>今日の「知る・考える」</a:t>
            </a:r>
            <a:endParaRPr lang="ja-JP" altLang="en-US" b="1" dirty="0"/>
          </a:p>
        </p:txBody>
      </p:sp>
    </p:spTree>
    <p:extLst>
      <p:ext uri="{BB962C8B-B14F-4D97-AF65-F5344CB8AC3E}">
        <p14:creationId xmlns:p14="http://schemas.microsoft.com/office/powerpoint/2010/main" val="412210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80">
                                          <p:stCondLst>
                                            <p:cond delay="0"/>
                                          </p:stCondLst>
                                        </p:cTn>
                                        <p:tgtEl>
                                          <p:spTgt spid="11">
                                            <p:txEl>
                                              <p:pRg st="0" end="0"/>
                                            </p:txEl>
                                          </p:spTgt>
                                        </p:tgtEl>
                                      </p:cBhvr>
                                    </p:animEffect>
                                    <p:anim calcmode="lin" valueType="num">
                                      <p:cBhvr>
                                        <p:cTn id="8"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xEl>
                                              <p:pRg st="0" end="0"/>
                                            </p:txEl>
                                          </p:spTgt>
                                        </p:tgtEl>
                                      </p:cBhvr>
                                      <p:to x="100000" y="60000"/>
                                    </p:animScale>
                                    <p:animScale>
                                      <p:cBhvr>
                                        <p:cTn id="14" dur="166" decel="50000">
                                          <p:stCondLst>
                                            <p:cond delay="676"/>
                                          </p:stCondLst>
                                        </p:cTn>
                                        <p:tgtEl>
                                          <p:spTgt spid="11">
                                            <p:txEl>
                                              <p:pRg st="0" end="0"/>
                                            </p:txEl>
                                          </p:spTgt>
                                        </p:tgtEl>
                                      </p:cBhvr>
                                      <p:to x="100000" y="100000"/>
                                    </p:animScale>
                                    <p:animScale>
                                      <p:cBhvr>
                                        <p:cTn id="15" dur="26">
                                          <p:stCondLst>
                                            <p:cond delay="1312"/>
                                          </p:stCondLst>
                                        </p:cTn>
                                        <p:tgtEl>
                                          <p:spTgt spid="11">
                                            <p:txEl>
                                              <p:pRg st="0" end="0"/>
                                            </p:txEl>
                                          </p:spTgt>
                                        </p:tgtEl>
                                      </p:cBhvr>
                                      <p:to x="100000" y="80000"/>
                                    </p:animScale>
                                    <p:animScale>
                                      <p:cBhvr>
                                        <p:cTn id="16" dur="166" decel="50000">
                                          <p:stCondLst>
                                            <p:cond delay="1338"/>
                                          </p:stCondLst>
                                        </p:cTn>
                                        <p:tgtEl>
                                          <p:spTgt spid="11">
                                            <p:txEl>
                                              <p:pRg st="0" end="0"/>
                                            </p:txEl>
                                          </p:spTgt>
                                        </p:tgtEl>
                                      </p:cBhvr>
                                      <p:to x="100000" y="100000"/>
                                    </p:animScale>
                                    <p:animScale>
                                      <p:cBhvr>
                                        <p:cTn id="17" dur="26">
                                          <p:stCondLst>
                                            <p:cond delay="1642"/>
                                          </p:stCondLst>
                                        </p:cTn>
                                        <p:tgtEl>
                                          <p:spTgt spid="11">
                                            <p:txEl>
                                              <p:pRg st="0" end="0"/>
                                            </p:txEl>
                                          </p:spTgt>
                                        </p:tgtEl>
                                      </p:cBhvr>
                                      <p:to x="100000" y="90000"/>
                                    </p:animScale>
                                    <p:animScale>
                                      <p:cBhvr>
                                        <p:cTn id="18" dur="166" decel="50000">
                                          <p:stCondLst>
                                            <p:cond delay="1668"/>
                                          </p:stCondLst>
                                        </p:cTn>
                                        <p:tgtEl>
                                          <p:spTgt spid="11">
                                            <p:txEl>
                                              <p:pRg st="0" end="0"/>
                                            </p:txEl>
                                          </p:spTgt>
                                        </p:tgtEl>
                                      </p:cBhvr>
                                      <p:to x="100000" y="100000"/>
                                    </p:animScale>
                                    <p:animScale>
                                      <p:cBhvr>
                                        <p:cTn id="19" dur="26">
                                          <p:stCondLst>
                                            <p:cond delay="1808"/>
                                          </p:stCondLst>
                                        </p:cTn>
                                        <p:tgtEl>
                                          <p:spTgt spid="11">
                                            <p:txEl>
                                              <p:pRg st="0" end="0"/>
                                            </p:txEl>
                                          </p:spTgt>
                                        </p:tgtEl>
                                      </p:cBhvr>
                                      <p:to x="100000" y="95000"/>
                                    </p:animScale>
                                    <p:animScale>
                                      <p:cBhvr>
                                        <p:cTn id="20" dur="166" decel="50000">
                                          <p:stCondLst>
                                            <p:cond delay="1834"/>
                                          </p:stCondLst>
                                        </p:cTn>
                                        <p:tgtEl>
                                          <p:spTgt spid="11">
                                            <p:txEl>
                                              <p:pRg st="0" end="0"/>
                                            </p:txEl>
                                          </p:spTgt>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anim calcmode="lin" valueType="num">
                                      <p:cBhvr>
                                        <p:cTn id="47" dur="1000" fill="hold"/>
                                        <p:tgtEl>
                                          <p:spTgt spid="3"/>
                                        </p:tgtEl>
                                        <p:attrNameLst>
                                          <p:attrName>ppt_x</p:attrName>
                                        </p:attrNameLst>
                                      </p:cBhvr>
                                      <p:tavLst>
                                        <p:tav tm="0">
                                          <p:val>
                                            <p:strVal val="#ppt_x"/>
                                          </p:val>
                                        </p:tav>
                                        <p:tav tm="100000">
                                          <p:val>
                                            <p:strVal val="#ppt_x"/>
                                          </p:val>
                                        </p:tav>
                                      </p:tavLst>
                                    </p:anim>
                                    <p:anim calcmode="lin" valueType="num">
                                      <p:cBhvr>
                                        <p:cTn id="4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3" grpId="0" animBg="1"/>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9827" y="1754189"/>
            <a:ext cx="5257443" cy="852358"/>
          </a:xfrm>
        </p:spPr>
        <p:txBody>
          <a:bodyPr>
            <a:normAutofit fontScale="90000"/>
          </a:bodyPr>
          <a:lstStyle/>
          <a:p>
            <a:r>
              <a:rPr lang="ja-JP" altLang="en-US" dirty="0" smtClean="0">
                <a:solidFill>
                  <a:srgbClr val="0070C0"/>
                </a:solidFill>
                <a:effectLst>
                  <a:outerShdw blurRad="38100" dist="38100" dir="2700000" algn="tl">
                    <a:srgbClr val="000000">
                      <a:alpha val="43137"/>
                    </a:srgbClr>
                  </a:outerShdw>
                </a:effectLst>
              </a:rPr>
              <a:t>日本十進分類法（ＮＤＣ）</a:t>
            </a:r>
            <a:endParaRPr kumimoji="1" lang="ja-JP" altLang="en-US" dirty="0">
              <a:solidFill>
                <a:srgbClr val="0070C0"/>
              </a:solidFill>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1072524" y="2666857"/>
            <a:ext cx="5118090" cy="4588545"/>
          </a:xfrm>
        </p:spPr>
        <p:txBody>
          <a:bodyPr>
            <a:noAutofit/>
          </a:bodyPr>
          <a:lstStyle/>
          <a:p>
            <a:r>
              <a:rPr kumimoji="1" lang="ja-JP" altLang="en-US" sz="3200" b="1" dirty="0" smtClean="0"/>
              <a:t>０</a:t>
            </a:r>
            <a:r>
              <a:rPr kumimoji="1" lang="ja-JP" altLang="en-US" sz="3200" dirty="0" smtClean="0"/>
              <a:t>　総記・百科事典など</a:t>
            </a:r>
            <a:endParaRPr kumimoji="1" lang="en-US" altLang="ja-JP" sz="3200" dirty="0" smtClean="0"/>
          </a:p>
          <a:p>
            <a:r>
              <a:rPr lang="ja-JP" altLang="en-US" sz="3200" b="1" dirty="0" smtClean="0"/>
              <a:t>１</a:t>
            </a:r>
            <a:r>
              <a:rPr lang="ja-JP" altLang="en-US" sz="3200" dirty="0" smtClean="0"/>
              <a:t>　哲学・道徳・宗教</a:t>
            </a:r>
            <a:endParaRPr lang="en-US" altLang="ja-JP" sz="3200" dirty="0" smtClean="0"/>
          </a:p>
          <a:p>
            <a:r>
              <a:rPr lang="ja-JP" altLang="en-US" sz="3200" b="1" dirty="0" smtClean="0"/>
              <a:t>２</a:t>
            </a:r>
            <a:r>
              <a:rPr lang="ja-JP" altLang="en-US" sz="3200" dirty="0" smtClean="0"/>
              <a:t>　歴史・地理・伝記</a:t>
            </a:r>
            <a:endParaRPr lang="en-US" altLang="ja-JP" sz="3200" dirty="0" smtClean="0"/>
          </a:p>
          <a:p>
            <a:r>
              <a:rPr lang="ja-JP" altLang="en-US" sz="3200" b="1" dirty="0" smtClean="0"/>
              <a:t>３</a:t>
            </a:r>
            <a:r>
              <a:rPr lang="ja-JP" altLang="en-US" sz="3200" dirty="0" smtClean="0"/>
              <a:t>　</a:t>
            </a:r>
            <a:r>
              <a:rPr kumimoji="1" lang="ja-JP" altLang="en-US" sz="3200" dirty="0" smtClean="0"/>
              <a:t>社会科学</a:t>
            </a:r>
            <a:endParaRPr kumimoji="1" lang="en-US" altLang="ja-JP" sz="3200" dirty="0" smtClean="0"/>
          </a:p>
          <a:p>
            <a:r>
              <a:rPr kumimoji="1" lang="ja-JP" altLang="en-US" sz="3200" b="1" dirty="0" smtClean="0"/>
              <a:t>４</a:t>
            </a:r>
            <a:r>
              <a:rPr kumimoji="1" lang="ja-JP" altLang="en-US" sz="3200" dirty="0" smtClean="0"/>
              <a:t>　自然科学</a:t>
            </a:r>
            <a:endParaRPr kumimoji="1" lang="en-US" altLang="ja-JP" sz="3200" dirty="0" smtClean="0"/>
          </a:p>
        </p:txBody>
      </p:sp>
      <p:pic>
        <p:nvPicPr>
          <p:cNvPr id="6" name="図 5" descr="立てられた本">
            <a:hlinkClick r:id="rId3" tooltip="&quot;立てられた本&quo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114122" y="5034311"/>
            <a:ext cx="2000948" cy="1410631"/>
          </a:xfrm>
          <a:prstGeom prst="rect">
            <a:avLst/>
          </a:prstGeom>
          <a:noFill/>
          <a:ln>
            <a:noFill/>
          </a:ln>
        </p:spPr>
      </p:pic>
      <p:sp>
        <p:nvSpPr>
          <p:cNvPr id="8" name="角丸四角形 7"/>
          <p:cNvSpPr/>
          <p:nvPr/>
        </p:nvSpPr>
        <p:spPr>
          <a:xfrm>
            <a:off x="9619008" y="6093094"/>
            <a:ext cx="254000" cy="107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13" name="タイトル 1"/>
          <p:cNvSpPr txBox="1">
            <a:spLocks/>
          </p:cNvSpPr>
          <p:nvPr/>
        </p:nvSpPr>
        <p:spPr>
          <a:xfrm>
            <a:off x="1633736" y="623548"/>
            <a:ext cx="5429699"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latin typeface="HGS創英角ｺﾞｼｯｸUB" panose="020B0900000000000000" pitchFamily="50" charset="-128"/>
                <a:ea typeface="HGS創英角ｺﾞｼｯｸUB" panose="020B0900000000000000" pitchFamily="50" charset="-128"/>
              </a:rPr>
              <a:t>本の分類を知ろう</a:t>
            </a:r>
            <a:endParaRPr lang="ja-JP" altLang="en-US" dirty="0">
              <a:latin typeface="HGS創英角ｺﾞｼｯｸUB" panose="020B0900000000000000" pitchFamily="50" charset="-128"/>
              <a:ea typeface="HGS創英角ｺﾞｼｯｸUB" panose="020B0900000000000000" pitchFamily="50" charset="-128"/>
            </a:endParaRPr>
          </a:p>
        </p:txBody>
      </p:sp>
      <p:sp>
        <p:nvSpPr>
          <p:cNvPr id="17" name="角丸四角形吹き出し 16"/>
          <p:cNvSpPr/>
          <p:nvPr/>
        </p:nvSpPr>
        <p:spPr>
          <a:xfrm>
            <a:off x="4242959" y="5353923"/>
            <a:ext cx="4134225" cy="1286929"/>
          </a:xfrm>
          <a:prstGeom prst="wedgeRoundRectCallout">
            <a:avLst>
              <a:gd name="adj1" fmla="val -45821"/>
              <a:gd name="adj2" fmla="val -93843"/>
              <a:gd name="adj3" fmla="val 16667"/>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dirty="0" smtClean="0"/>
              <a:t>２や３は</a:t>
            </a:r>
            <a:r>
              <a:rPr kumimoji="1" lang="ja-JP" altLang="en-US" sz="2800" dirty="0"/>
              <a:t>何</a:t>
            </a:r>
            <a:r>
              <a:rPr kumimoji="1" lang="ja-JP" altLang="en-US" sz="2800" dirty="0" smtClean="0"/>
              <a:t>の教科と</a:t>
            </a:r>
            <a:endParaRPr kumimoji="1" lang="en-US" altLang="ja-JP" sz="2800" dirty="0" smtClean="0"/>
          </a:p>
          <a:p>
            <a:pPr algn="ctr"/>
            <a:r>
              <a:rPr kumimoji="1" lang="ja-JP" altLang="en-US" sz="2800" dirty="0" smtClean="0"/>
              <a:t>関連がありますか？</a:t>
            </a:r>
            <a:endParaRPr kumimoji="1" lang="en-US" altLang="ja-JP" sz="2800" dirty="0" smtClean="0"/>
          </a:p>
        </p:txBody>
      </p:sp>
      <p:sp>
        <p:nvSpPr>
          <p:cNvPr id="11" name="コンテンツ プレースホルダー 2"/>
          <p:cNvSpPr txBox="1">
            <a:spLocks/>
          </p:cNvSpPr>
          <p:nvPr/>
        </p:nvSpPr>
        <p:spPr>
          <a:xfrm>
            <a:off x="6585566" y="1908054"/>
            <a:ext cx="5118090" cy="458854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3200" b="1" dirty="0"/>
              <a:t>５</a:t>
            </a:r>
            <a:r>
              <a:rPr lang="ja-JP" altLang="en-US" sz="3200" dirty="0"/>
              <a:t>　技術・工業・家庭</a:t>
            </a:r>
            <a:endParaRPr lang="en-US" altLang="ja-JP" sz="3200" dirty="0"/>
          </a:p>
          <a:p>
            <a:r>
              <a:rPr lang="ja-JP" altLang="en-US" sz="3200" b="1" dirty="0"/>
              <a:t>６</a:t>
            </a:r>
            <a:r>
              <a:rPr lang="ja-JP" altLang="en-US" sz="3200" dirty="0"/>
              <a:t>　産業・交通・通信</a:t>
            </a:r>
            <a:endParaRPr lang="en-US" altLang="ja-JP" sz="3200" dirty="0"/>
          </a:p>
          <a:p>
            <a:r>
              <a:rPr lang="ja-JP" altLang="en-US" sz="3200" b="1" dirty="0"/>
              <a:t>７</a:t>
            </a:r>
            <a:r>
              <a:rPr lang="ja-JP" altLang="en-US" sz="3200" dirty="0"/>
              <a:t>　芸術・体育</a:t>
            </a:r>
            <a:endParaRPr lang="en-US" altLang="ja-JP" sz="3200" dirty="0"/>
          </a:p>
          <a:p>
            <a:r>
              <a:rPr lang="ja-JP" altLang="en-US" sz="3200" b="1" dirty="0"/>
              <a:t>８</a:t>
            </a:r>
            <a:r>
              <a:rPr lang="ja-JP" altLang="en-US" sz="3200" dirty="0"/>
              <a:t>　言語</a:t>
            </a:r>
            <a:endParaRPr lang="en-US" altLang="ja-JP" sz="3200" dirty="0"/>
          </a:p>
          <a:p>
            <a:r>
              <a:rPr lang="ja-JP" altLang="en-US" sz="3200" b="1" dirty="0"/>
              <a:t>９</a:t>
            </a:r>
            <a:r>
              <a:rPr lang="ja-JP" altLang="en-US" sz="3200" dirty="0"/>
              <a:t>　文学</a:t>
            </a:r>
          </a:p>
          <a:p>
            <a:endParaRPr lang="en-US" altLang="ja-JP" sz="3200" dirty="0" smtClean="0"/>
          </a:p>
        </p:txBody>
      </p:sp>
    </p:spTree>
    <p:extLst>
      <p:ext uri="{BB962C8B-B14F-4D97-AF65-F5344CB8AC3E}">
        <p14:creationId xmlns:p14="http://schemas.microsoft.com/office/powerpoint/2010/main" val="168062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fade">
                                      <p:cBhvr>
                                        <p:cTn id="43" dur="1000"/>
                                        <p:tgtEl>
                                          <p:spTgt spid="11">
                                            <p:txEl>
                                              <p:pRg st="0" end="0"/>
                                            </p:txEl>
                                          </p:spTgt>
                                        </p:tgtEl>
                                      </p:cBhvr>
                                    </p:animEffect>
                                    <p:anim calcmode="lin" valueType="num">
                                      <p:cBhvr>
                                        <p:cTn id="4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1">
                                            <p:txEl>
                                              <p:pRg st="1" end="1"/>
                                            </p:txEl>
                                          </p:spTgt>
                                        </p:tgtEl>
                                        <p:attrNameLst>
                                          <p:attrName>style.visibility</p:attrName>
                                        </p:attrNameLst>
                                      </p:cBhvr>
                                      <p:to>
                                        <p:strVal val="visible"/>
                                      </p:to>
                                    </p:set>
                                    <p:animEffect transition="in" filter="fade">
                                      <p:cBhvr>
                                        <p:cTn id="49" dur="1000"/>
                                        <p:tgtEl>
                                          <p:spTgt spid="11">
                                            <p:txEl>
                                              <p:pRg st="1" end="1"/>
                                            </p:txEl>
                                          </p:spTgt>
                                        </p:tgtEl>
                                      </p:cBhvr>
                                    </p:animEffect>
                                    <p:anim calcmode="lin" valueType="num">
                                      <p:cBhvr>
                                        <p:cTn id="50"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11">
                                            <p:txEl>
                                              <p:pRg st="2" end="2"/>
                                            </p:txEl>
                                          </p:spTgt>
                                        </p:tgtEl>
                                        <p:attrNameLst>
                                          <p:attrName>style.visibility</p:attrName>
                                        </p:attrNameLst>
                                      </p:cBhvr>
                                      <p:to>
                                        <p:strVal val="visible"/>
                                      </p:to>
                                    </p:set>
                                    <p:animEffect transition="in" filter="fade">
                                      <p:cBhvr>
                                        <p:cTn id="55" dur="1000"/>
                                        <p:tgtEl>
                                          <p:spTgt spid="11">
                                            <p:txEl>
                                              <p:pRg st="2" end="2"/>
                                            </p:txEl>
                                          </p:spTgt>
                                        </p:tgtEl>
                                      </p:cBhvr>
                                    </p:animEffect>
                                    <p:anim calcmode="lin" valueType="num">
                                      <p:cBhvr>
                                        <p:cTn id="56"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11">
                                            <p:txEl>
                                              <p:pRg st="3" end="3"/>
                                            </p:txEl>
                                          </p:spTgt>
                                        </p:tgtEl>
                                        <p:attrNameLst>
                                          <p:attrName>style.visibility</p:attrName>
                                        </p:attrNameLst>
                                      </p:cBhvr>
                                      <p:to>
                                        <p:strVal val="visible"/>
                                      </p:to>
                                    </p:set>
                                    <p:animEffect transition="in" filter="fade">
                                      <p:cBhvr>
                                        <p:cTn id="61" dur="1000"/>
                                        <p:tgtEl>
                                          <p:spTgt spid="11">
                                            <p:txEl>
                                              <p:pRg st="3" end="3"/>
                                            </p:txEl>
                                          </p:spTgt>
                                        </p:tgtEl>
                                      </p:cBhvr>
                                    </p:animEffect>
                                    <p:anim calcmode="lin" valueType="num">
                                      <p:cBhvr>
                                        <p:cTn id="62"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11">
                                            <p:txEl>
                                              <p:pRg st="4" end="4"/>
                                            </p:txEl>
                                          </p:spTgt>
                                        </p:tgtEl>
                                        <p:attrNameLst>
                                          <p:attrName>style.visibility</p:attrName>
                                        </p:attrNameLst>
                                      </p:cBhvr>
                                      <p:to>
                                        <p:strVal val="visible"/>
                                      </p:to>
                                    </p:set>
                                    <p:animEffect transition="in" filter="fade">
                                      <p:cBhvr>
                                        <p:cTn id="67" dur="1000"/>
                                        <p:tgtEl>
                                          <p:spTgt spid="11">
                                            <p:txEl>
                                              <p:pRg st="4" end="4"/>
                                            </p:txEl>
                                          </p:spTgt>
                                        </p:tgtEl>
                                      </p:cBhvr>
                                    </p:animEffect>
                                    <p:anim calcmode="lin" valueType="num">
                                      <p:cBhvr>
                                        <p:cTn id="6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69"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anim calcmode="lin" valueType="num">
                                      <p:cBhvr>
                                        <p:cTn id="75" dur="1000" fill="hold"/>
                                        <p:tgtEl>
                                          <p:spTgt spid="17"/>
                                        </p:tgtEl>
                                        <p:attrNameLst>
                                          <p:attrName>ppt_x</p:attrName>
                                        </p:attrNameLst>
                                      </p:cBhvr>
                                      <p:tavLst>
                                        <p:tav tm="0">
                                          <p:val>
                                            <p:strVal val="#ppt_x"/>
                                          </p:val>
                                        </p:tav>
                                        <p:tav tm="100000">
                                          <p:val>
                                            <p:strVal val="#ppt_x"/>
                                          </p:val>
                                        </p:tav>
                                      </p:tavLst>
                                    </p:anim>
                                    <p:anim calcmode="lin" valueType="num">
                                      <p:cBhvr>
                                        <p:cTn id="7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17" grpId="0" animBg="1"/>
      <p:bldP spid="11" grpId="0" uiExpand="1" build="p"/>
    </p:bldLst>
  </p:timing>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797</TotalTime>
  <Words>3392</Words>
  <Application>Microsoft Office PowerPoint</Application>
  <PresentationFormat>ワイド画面</PresentationFormat>
  <Paragraphs>439</Paragraphs>
  <Slides>28</Slides>
  <Notes>28</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28</vt:i4>
      </vt:variant>
    </vt:vector>
  </HeadingPairs>
  <TitlesOfParts>
    <vt:vector size="42" baseType="lpstr">
      <vt:lpstr>HGPｺﾞｼｯｸE</vt:lpstr>
      <vt:lpstr>HGPｺﾞｼｯｸM</vt:lpstr>
      <vt:lpstr>HGP創英角ｺﾞｼｯｸUB</vt:lpstr>
      <vt:lpstr>HGS創英角ｺﾞｼｯｸUB</vt:lpstr>
      <vt:lpstr>ＭＳ ゴシック</vt:lpstr>
      <vt:lpstr>ＭＳ 明朝</vt:lpstr>
      <vt:lpstr>メイリオ</vt:lpstr>
      <vt:lpstr>游ゴシック</vt:lpstr>
      <vt:lpstr>Arial</vt:lpstr>
      <vt:lpstr>Century</vt:lpstr>
      <vt:lpstr>Century Gothic</vt:lpstr>
      <vt:lpstr>Times New Roman</vt:lpstr>
      <vt:lpstr>Wingdings 3</vt:lpstr>
      <vt:lpstr>ウィスプ</vt:lpstr>
      <vt:lpstr>図書館へ行こう</vt:lpstr>
      <vt:lpstr>図書の分類を理解して、もっと便利に図書館を利用しよう。</vt:lpstr>
      <vt:lpstr>図書館ではどんなことができますか？</vt:lpstr>
      <vt:lpstr>読書を楽しむ</vt:lpstr>
      <vt:lpstr>PowerPoint プレゼンテーション</vt:lpstr>
      <vt:lpstr>図や写真が欲しい・見たい</vt:lpstr>
      <vt:lpstr>調べものをする</vt:lpstr>
      <vt:lpstr>本はどのように探したらいいでしょう</vt:lpstr>
      <vt:lpstr>日本十進分類法（ＮＤＣ）</vt:lpstr>
      <vt:lpstr>日本十進分類法（ＮＤＣ）</vt:lpstr>
      <vt:lpstr>日本十進分類法（ＮＤＣ）</vt:lpstr>
      <vt:lpstr>日本十進分類法（ＮＤＣ）</vt:lpstr>
      <vt:lpstr>「米」を調べる</vt:lpstr>
      <vt:lpstr>日本十進分類法（ＮＤＣ）</vt:lpstr>
      <vt:lpstr>地域の図書館に行ってみよう。（仙台市図書館）</vt:lpstr>
      <vt:lpstr>PowerPoint プレゼンテーション</vt:lpstr>
      <vt:lpstr>PowerPoint プレゼンテーション</vt:lpstr>
      <vt:lpstr>さがしている本が見つからないときは？</vt:lpstr>
      <vt:lpstr>PowerPoint プレゼンテーション</vt:lpstr>
      <vt:lpstr>どんなふうに聞いたらいいかな？</vt:lpstr>
      <vt:lpstr>PowerPoint プレゼンテーション</vt:lpstr>
      <vt:lpstr>もっと図書館を活用しよう</vt:lpstr>
      <vt:lpstr>PowerPoint プレゼンテーション</vt:lpstr>
      <vt:lpstr>PowerPoint プレゼンテーション</vt:lpstr>
      <vt:lpstr>□図書の分類について理解した。 　（日本十進分類法）  □地域の図書館（仙台市図書館）で 　どんなことができるかを知った。   </vt:lpstr>
      <vt:lpstr>図書館のほかにも調べたり知るのに 役立つ施設へ行ってみよう。</vt:lpstr>
      <vt:lpstr>図書館以外でも調べてみよう</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図書館へ行こう</dc:title>
  <dc:creator>Windows ユーザー</dc:creator>
  <cp:lastModifiedBy>shimin-mail</cp:lastModifiedBy>
  <cp:revision>75</cp:revision>
  <cp:lastPrinted>2020-08-08T08:02:32Z</cp:lastPrinted>
  <dcterms:created xsi:type="dcterms:W3CDTF">2020-06-05T06:17:50Z</dcterms:created>
  <dcterms:modified xsi:type="dcterms:W3CDTF">2020-08-16T01:56:09Z</dcterms:modified>
</cp:coreProperties>
</file>