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9" r:id="rId3"/>
    <p:sldId id="272" r:id="rId4"/>
    <p:sldId id="292" r:id="rId5"/>
    <p:sldId id="299" r:id="rId6"/>
    <p:sldId id="293" r:id="rId7"/>
    <p:sldId id="294" r:id="rId8"/>
    <p:sldId id="295" r:id="rId9"/>
    <p:sldId id="296" r:id="rId10"/>
    <p:sldId id="297" r:id="rId11"/>
    <p:sldId id="298" r:id="rId12"/>
    <p:sldId id="31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3" r:id="rId24"/>
    <p:sldId id="314" r:id="rId25"/>
    <p:sldId id="311" r:id="rId26"/>
    <p:sldId id="315" r:id="rId27"/>
    <p:sldId id="317" r:id="rId28"/>
    <p:sldId id="320" r:id="rId29"/>
    <p:sldId id="318" r:id="rId30"/>
    <p:sldId id="271" r:id="rId31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256" autoAdjust="0"/>
  </p:normalViewPr>
  <p:slideViewPr>
    <p:cSldViewPr snapToGrid="0">
      <p:cViewPr varScale="1">
        <p:scale>
          <a:sx n="59" d="100"/>
          <a:sy n="59" d="100"/>
        </p:scale>
        <p:origin x="1176" y="60"/>
      </p:cViewPr>
      <p:guideLst/>
    </p:cSldViewPr>
  </p:slideViewPr>
  <p:outlineViewPr>
    <p:cViewPr>
      <p:scale>
        <a:sx n="33" d="100"/>
        <a:sy n="33" d="100"/>
      </p:scale>
      <p:origin x="0" y="-17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3.xml"/><Relationship Id="rId1" Type="http://schemas.openxmlformats.org/officeDocument/2006/relationships/slide" Target="../slides/slide5.xml"/><Relationship Id="rId6" Type="http://schemas.openxmlformats.org/officeDocument/2006/relationships/slide" Target="../slides/slide26.xml"/><Relationship Id="rId5" Type="http://schemas.openxmlformats.org/officeDocument/2006/relationships/slide" Target="../slides/slide22.xml"/><Relationship Id="rId4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6BF94-3486-4D33-BFEF-18D6399A2DE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B49B38E-0D6F-4A90-9585-A43EF768725A}">
      <dgm:prSet phldrT="[テキスト]" custT="1"/>
      <dgm:spPr/>
      <dgm:t>
        <a:bodyPr/>
        <a:lstStyle/>
        <a:p>
          <a:r>
            <a:rPr kumimoji="1" lang="en-US" altLang="ja-JP" sz="2800" dirty="0" smtClean="0"/>
            <a:t>Ⅰ</a:t>
          </a:r>
          <a:r>
            <a:rPr kumimoji="1" lang="ja-JP" altLang="en-US" sz="2800" dirty="0" smtClean="0"/>
            <a:t>資料を使い分けよう　</a:t>
          </a:r>
          <a:endParaRPr kumimoji="1" lang="ja-JP" altLang="en-US" sz="2800" dirty="0"/>
        </a:p>
      </dgm:t>
    </dgm:pt>
    <dgm:pt modelId="{0B3D5715-E747-415B-A3F1-7F2619DEA673}" type="parTrans" cxnId="{2C65C247-FA6A-440A-ADBF-2F89BC49F254}">
      <dgm:prSet/>
      <dgm:spPr/>
      <dgm:t>
        <a:bodyPr/>
        <a:lstStyle/>
        <a:p>
          <a:endParaRPr kumimoji="1" lang="ja-JP" altLang="en-US"/>
        </a:p>
      </dgm:t>
    </dgm:pt>
    <dgm:pt modelId="{7C1AB5E7-3930-43CF-8757-6A52C3E229FE}" type="sibTrans" cxnId="{2C65C247-FA6A-440A-ADBF-2F89BC49F254}">
      <dgm:prSet/>
      <dgm:spPr/>
      <dgm:t>
        <a:bodyPr/>
        <a:lstStyle/>
        <a:p>
          <a:endParaRPr kumimoji="1" lang="ja-JP" altLang="en-US"/>
        </a:p>
      </dgm:t>
    </dgm:pt>
    <dgm:pt modelId="{F2D04489-3D96-4BB5-8C21-99BF2E76751E}">
      <dgm:prSet phldrT="[テキスト]" custT="1"/>
      <dgm:spPr/>
      <dgm:t>
        <a:bodyPr/>
        <a:lstStyle/>
        <a:p>
          <a:r>
            <a:rPr kumimoji="1" lang="en-US" altLang="ja-JP" sz="2400" dirty="0" smtClean="0">
              <a:hlinkClick xmlns:r="http://schemas.openxmlformats.org/officeDocument/2006/relationships" r:id="rId1" action="ppaction://hlinksldjump"/>
            </a:rPr>
            <a:t>Ⅰ</a:t>
          </a:r>
          <a:r>
            <a:rPr kumimoji="1" lang="ja-JP" altLang="en-US" sz="2400" dirty="0" smtClean="0">
              <a:hlinkClick xmlns:r="http://schemas.openxmlformats.org/officeDocument/2006/relationships" r:id="rId1" action="ppaction://hlinksldjump"/>
            </a:rPr>
            <a:t>－①本の分類を知ろう</a:t>
          </a:r>
          <a:endParaRPr kumimoji="1" lang="ja-JP" altLang="en-US" sz="2400" dirty="0"/>
        </a:p>
      </dgm:t>
    </dgm:pt>
    <dgm:pt modelId="{C20303DE-B1C9-4183-96D4-34DBD9E36DB5}" type="parTrans" cxnId="{FC5675EA-97DF-4754-8DDE-4812092E6928}">
      <dgm:prSet/>
      <dgm:spPr/>
      <dgm:t>
        <a:bodyPr/>
        <a:lstStyle/>
        <a:p>
          <a:endParaRPr kumimoji="1" lang="ja-JP" altLang="en-US"/>
        </a:p>
      </dgm:t>
    </dgm:pt>
    <dgm:pt modelId="{178A7C55-86FA-4E3B-AFA9-E33095B89A2B}" type="sibTrans" cxnId="{FC5675EA-97DF-4754-8DDE-4812092E6928}">
      <dgm:prSet/>
      <dgm:spPr/>
      <dgm:t>
        <a:bodyPr/>
        <a:lstStyle/>
        <a:p>
          <a:endParaRPr kumimoji="1" lang="ja-JP" altLang="en-US"/>
        </a:p>
      </dgm:t>
    </dgm:pt>
    <dgm:pt modelId="{1969DF33-3136-41CF-865A-992635C534A8}">
      <dgm:prSet phldrT="[テキスト]" custT="1"/>
      <dgm:spPr/>
      <dgm:t>
        <a:bodyPr/>
        <a:lstStyle/>
        <a:p>
          <a:r>
            <a:rPr kumimoji="1" lang="en-US" altLang="ja-JP" sz="2400" dirty="0" smtClean="0">
              <a:hlinkClick xmlns:r="http://schemas.openxmlformats.org/officeDocument/2006/relationships" r:id="rId2" action="ppaction://hlinksldjump"/>
            </a:rPr>
            <a:t>Ⅰ</a:t>
          </a:r>
          <a:r>
            <a:rPr kumimoji="1" lang="ja-JP" altLang="en-US" sz="2400" dirty="0" smtClean="0">
              <a:hlinkClick xmlns:r="http://schemas.openxmlformats.org/officeDocument/2006/relationships" r:id="rId2" action="ppaction://hlinksldjump"/>
            </a:rPr>
            <a:t>－②</a:t>
          </a:r>
          <a:r>
            <a:rPr kumimoji="1" lang="ja-JP" altLang="en-US" sz="1400" dirty="0" smtClean="0">
              <a:hlinkClick xmlns:r="http://schemas.openxmlformats.org/officeDocument/2006/relationships" r:id="rId2" action="ppaction://hlinksldjump"/>
            </a:rPr>
            <a:t>レファレンスサービスを利用しよう</a:t>
          </a:r>
          <a:endParaRPr kumimoji="1" lang="ja-JP" altLang="en-US" sz="1400" dirty="0"/>
        </a:p>
      </dgm:t>
    </dgm:pt>
    <dgm:pt modelId="{45CEE185-E43A-4295-B29B-47DB2F093010}" type="parTrans" cxnId="{1CD1DD7C-9EEA-440B-A81C-925941055785}">
      <dgm:prSet/>
      <dgm:spPr/>
      <dgm:t>
        <a:bodyPr/>
        <a:lstStyle/>
        <a:p>
          <a:endParaRPr kumimoji="1" lang="ja-JP" altLang="en-US"/>
        </a:p>
      </dgm:t>
    </dgm:pt>
    <dgm:pt modelId="{59B908F9-7914-4453-ABDB-4277461F13BF}" type="sibTrans" cxnId="{1CD1DD7C-9EEA-440B-A81C-925941055785}">
      <dgm:prSet/>
      <dgm:spPr/>
      <dgm:t>
        <a:bodyPr/>
        <a:lstStyle/>
        <a:p>
          <a:endParaRPr kumimoji="1" lang="ja-JP" altLang="en-US"/>
        </a:p>
      </dgm:t>
    </dgm:pt>
    <dgm:pt modelId="{949E71A6-8C42-4C2D-B672-600E8AD33398}">
      <dgm:prSet phldrT="[テキスト]" custT="1"/>
      <dgm:spPr/>
      <dgm:t>
        <a:bodyPr/>
        <a:lstStyle/>
        <a:p>
          <a:r>
            <a:rPr kumimoji="1" lang="en-US" altLang="ja-JP" sz="2800" dirty="0" smtClean="0"/>
            <a:t>Ⅱ</a:t>
          </a:r>
          <a:r>
            <a:rPr kumimoji="1" lang="ja-JP" altLang="en-US" sz="2800" dirty="0" smtClean="0"/>
            <a:t>目次や索引を使おう</a:t>
          </a:r>
          <a:endParaRPr kumimoji="1" lang="ja-JP" altLang="en-US" sz="2800" dirty="0"/>
        </a:p>
      </dgm:t>
    </dgm:pt>
    <dgm:pt modelId="{E9C794C2-E058-469D-AF47-DAD692C64270}" type="parTrans" cxnId="{9474CFD6-E8D2-4CDB-8D49-ACA48662CCC5}">
      <dgm:prSet/>
      <dgm:spPr/>
      <dgm:t>
        <a:bodyPr/>
        <a:lstStyle/>
        <a:p>
          <a:endParaRPr kumimoji="1" lang="ja-JP" altLang="en-US"/>
        </a:p>
      </dgm:t>
    </dgm:pt>
    <dgm:pt modelId="{A657841F-7E77-4D7E-9CF7-89E667B63B9A}" type="sibTrans" cxnId="{9474CFD6-E8D2-4CDB-8D49-ACA48662CCC5}">
      <dgm:prSet/>
      <dgm:spPr/>
      <dgm:t>
        <a:bodyPr/>
        <a:lstStyle/>
        <a:p>
          <a:endParaRPr kumimoji="1" lang="ja-JP" altLang="en-US"/>
        </a:p>
      </dgm:t>
    </dgm:pt>
    <dgm:pt modelId="{4B6735C0-61EB-4B08-8BE4-C8D42B7F688D}">
      <dgm:prSet phldrT="[テキスト]" custT="1"/>
      <dgm:spPr/>
      <dgm:t>
        <a:bodyPr/>
        <a:lstStyle/>
        <a:p>
          <a:r>
            <a:rPr kumimoji="1" lang="en-US" altLang="ja-JP" sz="2400" dirty="0" smtClean="0">
              <a:hlinkClick xmlns:r="http://schemas.openxmlformats.org/officeDocument/2006/relationships" r:id="rId3" action="ppaction://hlinksldjump"/>
            </a:rPr>
            <a:t>Ⅱ</a:t>
          </a:r>
          <a:r>
            <a:rPr kumimoji="1" lang="ja-JP" altLang="en-US" sz="2400" dirty="0" smtClean="0">
              <a:hlinkClick xmlns:r="http://schemas.openxmlformats.org/officeDocument/2006/relationships" r:id="rId3" action="ppaction://hlinksldjump"/>
            </a:rPr>
            <a:t>－①　目次・索引</a:t>
          </a:r>
          <a:endParaRPr kumimoji="1" lang="ja-JP" altLang="en-US" sz="2400" dirty="0"/>
        </a:p>
      </dgm:t>
    </dgm:pt>
    <dgm:pt modelId="{68A79CA7-502F-428F-B155-1339C969B528}" type="parTrans" cxnId="{3AB63429-1C78-44E1-8CBA-FD426E51ACC2}">
      <dgm:prSet/>
      <dgm:spPr/>
      <dgm:t>
        <a:bodyPr/>
        <a:lstStyle/>
        <a:p>
          <a:endParaRPr kumimoji="1" lang="ja-JP" altLang="en-US"/>
        </a:p>
      </dgm:t>
    </dgm:pt>
    <dgm:pt modelId="{25A5D55A-9BD7-4C46-AA55-2CE3147FFEAF}" type="sibTrans" cxnId="{3AB63429-1C78-44E1-8CBA-FD426E51ACC2}">
      <dgm:prSet/>
      <dgm:spPr/>
      <dgm:t>
        <a:bodyPr/>
        <a:lstStyle/>
        <a:p>
          <a:endParaRPr kumimoji="1" lang="ja-JP" altLang="en-US"/>
        </a:p>
      </dgm:t>
    </dgm:pt>
    <dgm:pt modelId="{41ACB0F1-2471-4502-976B-D45C35A610DF}">
      <dgm:prSet phldrT="[テキスト]" custT="1"/>
      <dgm:spPr/>
      <dgm:t>
        <a:bodyPr/>
        <a:lstStyle/>
        <a:p>
          <a:r>
            <a:rPr kumimoji="1" lang="en-US" altLang="ja-JP" sz="2400" dirty="0" smtClean="0">
              <a:hlinkClick xmlns:r="http://schemas.openxmlformats.org/officeDocument/2006/relationships" r:id="rId4" action="ppaction://hlinksldjump"/>
            </a:rPr>
            <a:t>Ⅱ</a:t>
          </a:r>
          <a:r>
            <a:rPr kumimoji="1" lang="ja-JP" altLang="en-US" sz="2400" dirty="0" smtClean="0">
              <a:hlinkClick xmlns:r="http://schemas.openxmlformats.org/officeDocument/2006/relationships" r:id="rId4" action="ppaction://hlinksldjump"/>
            </a:rPr>
            <a:t>－②奥付について</a:t>
          </a:r>
          <a:endParaRPr kumimoji="1" lang="ja-JP" altLang="en-US" sz="2400" dirty="0"/>
        </a:p>
      </dgm:t>
    </dgm:pt>
    <dgm:pt modelId="{2137541F-DE1B-4581-9A27-2D8900DAE5BC}" type="parTrans" cxnId="{F9DABA8A-0DBC-4506-8F2E-8574AA1AA3B6}">
      <dgm:prSet/>
      <dgm:spPr/>
      <dgm:t>
        <a:bodyPr/>
        <a:lstStyle/>
        <a:p>
          <a:endParaRPr kumimoji="1" lang="ja-JP" altLang="en-US"/>
        </a:p>
      </dgm:t>
    </dgm:pt>
    <dgm:pt modelId="{125596FE-9E09-4D8F-81D0-4F54A5A1004A}" type="sibTrans" cxnId="{F9DABA8A-0DBC-4506-8F2E-8574AA1AA3B6}">
      <dgm:prSet/>
      <dgm:spPr/>
      <dgm:t>
        <a:bodyPr/>
        <a:lstStyle/>
        <a:p>
          <a:endParaRPr kumimoji="1" lang="ja-JP" altLang="en-US"/>
        </a:p>
      </dgm:t>
    </dgm:pt>
    <dgm:pt modelId="{7B8D9863-8DC9-428F-9481-900750A16F9C}">
      <dgm:prSet phldrT="[テキスト]" custT="1"/>
      <dgm:spPr/>
      <dgm:t>
        <a:bodyPr/>
        <a:lstStyle/>
        <a:p>
          <a:r>
            <a:rPr kumimoji="1" lang="en-US" altLang="ja-JP" sz="2800" dirty="0" smtClean="0"/>
            <a:t>Ⅲ</a:t>
          </a:r>
          <a:r>
            <a:rPr kumimoji="1" lang="ja-JP" altLang="en-US" sz="2800" dirty="0" smtClean="0"/>
            <a:t>情報を整理してまとめよう</a:t>
          </a:r>
          <a:endParaRPr kumimoji="1" lang="ja-JP" altLang="en-US" sz="2800" dirty="0"/>
        </a:p>
      </dgm:t>
    </dgm:pt>
    <dgm:pt modelId="{BEB56151-24C0-4FB2-BCBA-499F30CAD0EC}" type="parTrans" cxnId="{607C07AC-0E63-4612-A479-8BA1C6C254CE}">
      <dgm:prSet/>
      <dgm:spPr/>
      <dgm:t>
        <a:bodyPr/>
        <a:lstStyle/>
        <a:p>
          <a:endParaRPr kumimoji="1" lang="ja-JP" altLang="en-US"/>
        </a:p>
      </dgm:t>
    </dgm:pt>
    <dgm:pt modelId="{6234CEB4-7880-413F-8DAE-189EE0C59404}" type="sibTrans" cxnId="{607C07AC-0E63-4612-A479-8BA1C6C254CE}">
      <dgm:prSet/>
      <dgm:spPr/>
      <dgm:t>
        <a:bodyPr/>
        <a:lstStyle/>
        <a:p>
          <a:endParaRPr kumimoji="1" lang="ja-JP" altLang="en-US"/>
        </a:p>
      </dgm:t>
    </dgm:pt>
    <dgm:pt modelId="{61AC42BD-0628-42EE-BA9F-FD5013462DE6}">
      <dgm:prSet phldrT="[テキスト]" custT="1"/>
      <dgm:spPr/>
      <dgm:t>
        <a:bodyPr/>
        <a:lstStyle/>
        <a:p>
          <a:r>
            <a:rPr kumimoji="1" lang="en-US" altLang="ja-JP" sz="2000" dirty="0" smtClean="0">
              <a:hlinkClick xmlns:r="http://schemas.openxmlformats.org/officeDocument/2006/relationships" r:id="rId5" action="ppaction://hlinksldjump"/>
            </a:rPr>
            <a:t>Ⅲ―</a:t>
          </a:r>
          <a:r>
            <a:rPr kumimoji="1" lang="ja-JP" altLang="en-US" sz="2000" dirty="0" smtClean="0">
              <a:hlinkClick xmlns:r="http://schemas.openxmlformats.org/officeDocument/2006/relationships" r:id="rId5" action="ppaction://hlinksldjump"/>
            </a:rPr>
            <a:t>①　思考ツールを使う</a:t>
          </a:r>
          <a:endParaRPr kumimoji="1" lang="ja-JP" altLang="en-US" sz="2000" dirty="0"/>
        </a:p>
      </dgm:t>
    </dgm:pt>
    <dgm:pt modelId="{F30FDAF3-4453-40D6-9FCE-0DE6941C9FAC}" type="parTrans" cxnId="{156CC428-376B-44CB-B604-1F324857E49D}">
      <dgm:prSet/>
      <dgm:spPr/>
      <dgm:t>
        <a:bodyPr/>
        <a:lstStyle/>
        <a:p>
          <a:endParaRPr kumimoji="1" lang="ja-JP" altLang="en-US"/>
        </a:p>
      </dgm:t>
    </dgm:pt>
    <dgm:pt modelId="{43D50EDD-DC15-41BF-AA5C-2A01C90F8839}" type="sibTrans" cxnId="{156CC428-376B-44CB-B604-1F324857E49D}">
      <dgm:prSet/>
      <dgm:spPr/>
      <dgm:t>
        <a:bodyPr/>
        <a:lstStyle/>
        <a:p>
          <a:endParaRPr kumimoji="1" lang="ja-JP" altLang="en-US"/>
        </a:p>
      </dgm:t>
    </dgm:pt>
    <dgm:pt modelId="{10F8C82C-7666-4999-800F-A7DC99217A2B}">
      <dgm:prSet phldrT="[テキスト]" custT="1"/>
      <dgm:spPr/>
      <dgm:t>
        <a:bodyPr/>
        <a:lstStyle/>
        <a:p>
          <a:r>
            <a:rPr kumimoji="1" lang="en-US" altLang="ja-JP" sz="1800" dirty="0" smtClean="0">
              <a:hlinkClick xmlns:r="http://schemas.openxmlformats.org/officeDocument/2006/relationships" r:id="rId6" action="ppaction://hlinksldjump"/>
            </a:rPr>
            <a:t>Ⅲ</a:t>
          </a:r>
          <a:r>
            <a:rPr kumimoji="1" lang="ja-JP" altLang="en-US" sz="1800" dirty="0" smtClean="0">
              <a:hlinkClick xmlns:r="http://schemas.openxmlformats.org/officeDocument/2006/relationships" r:id="rId6" action="ppaction://hlinksldjump"/>
            </a:rPr>
            <a:t>－②　レポートのポイント</a:t>
          </a:r>
          <a:endParaRPr kumimoji="1" lang="ja-JP" altLang="en-US" sz="2000" dirty="0"/>
        </a:p>
      </dgm:t>
    </dgm:pt>
    <dgm:pt modelId="{C2537D53-7655-4258-BC43-419B7E50FFF4}" type="parTrans" cxnId="{EC038349-D9C6-4CC7-8119-6A4FE013CAE3}">
      <dgm:prSet/>
      <dgm:spPr/>
      <dgm:t>
        <a:bodyPr/>
        <a:lstStyle/>
        <a:p>
          <a:endParaRPr kumimoji="1" lang="ja-JP" altLang="en-US"/>
        </a:p>
      </dgm:t>
    </dgm:pt>
    <dgm:pt modelId="{19CC3F7D-93AC-4022-ADF5-B45771AA012D}" type="sibTrans" cxnId="{EC038349-D9C6-4CC7-8119-6A4FE013CAE3}">
      <dgm:prSet/>
      <dgm:spPr/>
      <dgm:t>
        <a:bodyPr/>
        <a:lstStyle/>
        <a:p>
          <a:endParaRPr kumimoji="1" lang="ja-JP" altLang="en-US"/>
        </a:p>
      </dgm:t>
    </dgm:pt>
    <dgm:pt modelId="{D3C49EDE-EE88-40C8-AA67-5772328AF768}" type="pres">
      <dgm:prSet presAssocID="{13E6BF94-3486-4D33-BFEF-18D6399A2D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A1E72-48C7-4C2B-92B5-0E877D558C3E}" type="pres">
      <dgm:prSet presAssocID="{7B8D9863-8DC9-428F-9481-900750A16F9C}" presName="boxAndChildren" presStyleCnt="0"/>
      <dgm:spPr/>
    </dgm:pt>
    <dgm:pt modelId="{66B4BF93-C7D8-474D-858A-53275B251995}" type="pres">
      <dgm:prSet presAssocID="{7B8D9863-8DC9-428F-9481-900750A16F9C}" presName="parentTextBox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ABEDEE9-1BB7-42CB-827E-E3147303B8C2}" type="pres">
      <dgm:prSet presAssocID="{7B8D9863-8DC9-428F-9481-900750A16F9C}" presName="entireBox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8AC3AC70-A3EB-4574-AB25-8C8BB17ECE42}" type="pres">
      <dgm:prSet presAssocID="{7B8D9863-8DC9-428F-9481-900750A16F9C}" presName="descendantBox" presStyleCnt="0"/>
      <dgm:spPr/>
    </dgm:pt>
    <dgm:pt modelId="{9F2427FF-E5F7-4F6E-A7EF-BB12999376A4}" type="pres">
      <dgm:prSet presAssocID="{61AC42BD-0628-42EE-BA9F-FD5013462DE6}" presName="childTextBox" presStyleLbl="fgAccFollowNode1" presStyleIdx="0" presStyleCnt="6" custScaleX="21163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9C7455-C8D2-44FE-96B8-6B5E3BE75B13}" type="pres">
      <dgm:prSet presAssocID="{10F8C82C-7666-4999-800F-A7DC99217A2B}" presName="childTextBox" presStyleLbl="fgAccFollowNode1" presStyleIdx="1" presStyleCnt="6" custScaleX="22967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978F5DB-4D0A-4A97-96AD-BFEFBF5F418F}" type="pres">
      <dgm:prSet presAssocID="{A657841F-7E77-4D7E-9CF7-89E667B63B9A}" presName="sp" presStyleCnt="0"/>
      <dgm:spPr/>
    </dgm:pt>
    <dgm:pt modelId="{AC075693-8B23-470B-A339-A2C3C73BF80E}" type="pres">
      <dgm:prSet presAssocID="{949E71A6-8C42-4C2D-B672-600E8AD33398}" presName="arrowAndChildren" presStyleCnt="0"/>
      <dgm:spPr/>
    </dgm:pt>
    <dgm:pt modelId="{505DBC47-B70B-4960-880B-AE7CD7FACC8B}" type="pres">
      <dgm:prSet presAssocID="{949E71A6-8C42-4C2D-B672-600E8AD33398}" presName="parentTextArrow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FDCCA9F-EB22-46DD-9112-0A87459411B0}" type="pres">
      <dgm:prSet presAssocID="{949E71A6-8C42-4C2D-B672-600E8AD33398}" presName="arrow" presStyleLbl="node1" presStyleIdx="1" presStyleCnt="3" custScaleY="89504" custLinFactNeighborX="0" custLinFactNeighborY="4154"/>
      <dgm:spPr/>
      <dgm:t>
        <a:bodyPr/>
        <a:lstStyle/>
        <a:p>
          <a:endParaRPr kumimoji="1" lang="ja-JP" altLang="en-US"/>
        </a:p>
      </dgm:t>
    </dgm:pt>
    <dgm:pt modelId="{6415837B-A33B-463B-93E2-6706687283DA}" type="pres">
      <dgm:prSet presAssocID="{949E71A6-8C42-4C2D-B672-600E8AD33398}" presName="descendantArrow" presStyleCnt="0"/>
      <dgm:spPr/>
    </dgm:pt>
    <dgm:pt modelId="{166EACC3-03EF-49D9-ADBD-5D18C2ECA12A}" type="pres">
      <dgm:prSet presAssocID="{4B6735C0-61EB-4B08-8BE4-C8D42B7F688D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9842FCA-85BB-44BE-8B0B-35E5E9C95592}" type="pres">
      <dgm:prSet presAssocID="{41ACB0F1-2471-4502-976B-D45C35A610DF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75EAC1-4C2F-4BCF-8258-C68B4B537CD9}" type="pres">
      <dgm:prSet presAssocID="{7C1AB5E7-3930-43CF-8757-6A52C3E229FE}" presName="sp" presStyleCnt="0"/>
      <dgm:spPr/>
    </dgm:pt>
    <dgm:pt modelId="{24F2DD25-3FAF-42BE-A4E0-9147CA65C5E4}" type="pres">
      <dgm:prSet presAssocID="{5B49B38E-0D6F-4A90-9585-A43EF768725A}" presName="arrowAndChildren" presStyleCnt="0"/>
      <dgm:spPr/>
    </dgm:pt>
    <dgm:pt modelId="{43BDA453-196D-4C44-97C1-D2FCC7A86DB4}" type="pres">
      <dgm:prSet presAssocID="{5B49B38E-0D6F-4A90-9585-A43EF768725A}" presName="parentTextArrow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7A7EC5DC-E9ED-48FB-81D1-89C5A9224F2E}" type="pres">
      <dgm:prSet presAssocID="{5B49B38E-0D6F-4A90-9585-A43EF768725A}" presName="arrow" presStyleLbl="node1" presStyleIdx="2" presStyleCnt="3" custScaleY="95598" custLinFactNeighborX="0" custLinFactNeighborY="7005"/>
      <dgm:spPr/>
      <dgm:t>
        <a:bodyPr/>
        <a:lstStyle/>
        <a:p>
          <a:endParaRPr kumimoji="1" lang="ja-JP" altLang="en-US"/>
        </a:p>
      </dgm:t>
    </dgm:pt>
    <dgm:pt modelId="{F1EFB13E-53CC-4BA1-B981-1E060D85A2AE}" type="pres">
      <dgm:prSet presAssocID="{5B49B38E-0D6F-4A90-9585-A43EF768725A}" presName="descendantArrow" presStyleCnt="0"/>
      <dgm:spPr/>
    </dgm:pt>
    <dgm:pt modelId="{3FEFF1DD-2993-41DA-8857-6C8CE10C6E12}" type="pres">
      <dgm:prSet presAssocID="{F2D04489-3D96-4BB5-8C21-99BF2E76751E}" presName="childTextArrow" presStyleLbl="fgAccFollowNode1" presStyleIdx="4" presStyleCnt="6" custLinFactNeighborX="-367" custLinFactNeighborY="32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409BC9-EFA4-4D11-9181-DA7D39504F70}" type="pres">
      <dgm:prSet presAssocID="{1969DF33-3136-41CF-865A-992635C534A8}" presName="childTextArrow" presStyleLbl="fgAccFollowNode1" presStyleIdx="5" presStyleCnt="6" custLinFactNeighborX="0" custLinFactNeighborY="3132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BA0B1A7-3B0C-49CA-ACA2-ADBECB9E36BC}" type="presOf" srcId="{949E71A6-8C42-4C2D-B672-600E8AD33398}" destId="{CFDCCA9F-EB22-46DD-9112-0A87459411B0}" srcOrd="1" destOrd="0" presId="urn:microsoft.com/office/officeart/2005/8/layout/process4"/>
    <dgm:cxn modelId="{FF42202E-B1C4-49B8-9F44-56E9910CA431}" type="presOf" srcId="{5B49B38E-0D6F-4A90-9585-A43EF768725A}" destId="{7A7EC5DC-E9ED-48FB-81D1-89C5A9224F2E}" srcOrd="1" destOrd="0" presId="urn:microsoft.com/office/officeart/2005/8/layout/process4"/>
    <dgm:cxn modelId="{3AB63429-1C78-44E1-8CBA-FD426E51ACC2}" srcId="{949E71A6-8C42-4C2D-B672-600E8AD33398}" destId="{4B6735C0-61EB-4B08-8BE4-C8D42B7F688D}" srcOrd="0" destOrd="0" parTransId="{68A79CA7-502F-428F-B155-1339C969B528}" sibTransId="{25A5D55A-9BD7-4C46-AA55-2CE3147FFEAF}"/>
    <dgm:cxn modelId="{B4541AC7-892B-428A-964E-36A850163FDC}" type="presOf" srcId="{F2D04489-3D96-4BB5-8C21-99BF2E76751E}" destId="{3FEFF1DD-2993-41DA-8857-6C8CE10C6E12}" srcOrd="0" destOrd="0" presId="urn:microsoft.com/office/officeart/2005/8/layout/process4"/>
    <dgm:cxn modelId="{462DA97A-C262-4244-8E4F-4A9452AFB1A5}" type="presOf" srcId="{949E71A6-8C42-4C2D-B672-600E8AD33398}" destId="{505DBC47-B70B-4960-880B-AE7CD7FACC8B}" srcOrd="0" destOrd="0" presId="urn:microsoft.com/office/officeart/2005/8/layout/process4"/>
    <dgm:cxn modelId="{9474CFD6-E8D2-4CDB-8D49-ACA48662CCC5}" srcId="{13E6BF94-3486-4D33-BFEF-18D6399A2DE3}" destId="{949E71A6-8C42-4C2D-B672-600E8AD33398}" srcOrd="1" destOrd="0" parTransId="{E9C794C2-E058-469D-AF47-DAD692C64270}" sibTransId="{A657841F-7E77-4D7E-9CF7-89E667B63B9A}"/>
    <dgm:cxn modelId="{F9DABA8A-0DBC-4506-8F2E-8574AA1AA3B6}" srcId="{949E71A6-8C42-4C2D-B672-600E8AD33398}" destId="{41ACB0F1-2471-4502-976B-D45C35A610DF}" srcOrd="1" destOrd="0" parTransId="{2137541F-DE1B-4581-9A27-2D8900DAE5BC}" sibTransId="{125596FE-9E09-4D8F-81D0-4F54A5A1004A}"/>
    <dgm:cxn modelId="{EC038349-D9C6-4CC7-8119-6A4FE013CAE3}" srcId="{7B8D9863-8DC9-428F-9481-900750A16F9C}" destId="{10F8C82C-7666-4999-800F-A7DC99217A2B}" srcOrd="1" destOrd="0" parTransId="{C2537D53-7655-4258-BC43-419B7E50FFF4}" sibTransId="{19CC3F7D-93AC-4022-ADF5-B45771AA012D}"/>
    <dgm:cxn modelId="{1CD1DD7C-9EEA-440B-A81C-925941055785}" srcId="{5B49B38E-0D6F-4A90-9585-A43EF768725A}" destId="{1969DF33-3136-41CF-865A-992635C534A8}" srcOrd="1" destOrd="0" parTransId="{45CEE185-E43A-4295-B29B-47DB2F093010}" sibTransId="{59B908F9-7914-4453-ABDB-4277461F13BF}"/>
    <dgm:cxn modelId="{049BA070-7A76-48F0-A236-6011C395828B}" type="presOf" srcId="{4B6735C0-61EB-4B08-8BE4-C8D42B7F688D}" destId="{166EACC3-03EF-49D9-ADBD-5D18C2ECA12A}" srcOrd="0" destOrd="0" presId="urn:microsoft.com/office/officeart/2005/8/layout/process4"/>
    <dgm:cxn modelId="{607C07AC-0E63-4612-A479-8BA1C6C254CE}" srcId="{13E6BF94-3486-4D33-BFEF-18D6399A2DE3}" destId="{7B8D9863-8DC9-428F-9481-900750A16F9C}" srcOrd="2" destOrd="0" parTransId="{BEB56151-24C0-4FB2-BCBA-499F30CAD0EC}" sibTransId="{6234CEB4-7880-413F-8DAE-189EE0C59404}"/>
    <dgm:cxn modelId="{746122CC-E56A-4D81-8FA8-F24BAECE253B}" type="presOf" srcId="{1969DF33-3136-41CF-865A-992635C534A8}" destId="{1C409BC9-EFA4-4D11-9181-DA7D39504F70}" srcOrd="0" destOrd="0" presId="urn:microsoft.com/office/officeart/2005/8/layout/process4"/>
    <dgm:cxn modelId="{C5F75762-BB8F-4A03-8D61-1506A656789A}" type="presOf" srcId="{7B8D9863-8DC9-428F-9481-900750A16F9C}" destId="{66B4BF93-C7D8-474D-858A-53275B251995}" srcOrd="0" destOrd="0" presId="urn:microsoft.com/office/officeart/2005/8/layout/process4"/>
    <dgm:cxn modelId="{7280594F-0A26-43CB-8ADF-CE6A3136BDF2}" type="presOf" srcId="{10F8C82C-7666-4999-800F-A7DC99217A2B}" destId="{BC9C7455-C8D2-44FE-96B8-6B5E3BE75B13}" srcOrd="0" destOrd="0" presId="urn:microsoft.com/office/officeart/2005/8/layout/process4"/>
    <dgm:cxn modelId="{FC5675EA-97DF-4754-8DDE-4812092E6928}" srcId="{5B49B38E-0D6F-4A90-9585-A43EF768725A}" destId="{F2D04489-3D96-4BB5-8C21-99BF2E76751E}" srcOrd="0" destOrd="0" parTransId="{C20303DE-B1C9-4183-96D4-34DBD9E36DB5}" sibTransId="{178A7C55-86FA-4E3B-AFA9-E33095B89A2B}"/>
    <dgm:cxn modelId="{2C65C247-FA6A-440A-ADBF-2F89BC49F254}" srcId="{13E6BF94-3486-4D33-BFEF-18D6399A2DE3}" destId="{5B49B38E-0D6F-4A90-9585-A43EF768725A}" srcOrd="0" destOrd="0" parTransId="{0B3D5715-E747-415B-A3F1-7F2619DEA673}" sibTransId="{7C1AB5E7-3930-43CF-8757-6A52C3E229FE}"/>
    <dgm:cxn modelId="{2DC8A7F5-3CA9-4FEE-A08C-943F978DF1FE}" type="presOf" srcId="{7B8D9863-8DC9-428F-9481-900750A16F9C}" destId="{CABEDEE9-1BB7-42CB-827E-E3147303B8C2}" srcOrd="1" destOrd="0" presId="urn:microsoft.com/office/officeart/2005/8/layout/process4"/>
    <dgm:cxn modelId="{0188857B-37BD-45E4-8E68-46F9A3517608}" type="presOf" srcId="{41ACB0F1-2471-4502-976B-D45C35A610DF}" destId="{E9842FCA-85BB-44BE-8B0B-35E5E9C95592}" srcOrd="0" destOrd="0" presId="urn:microsoft.com/office/officeart/2005/8/layout/process4"/>
    <dgm:cxn modelId="{C5F72622-A7BB-4667-99F3-1597720088BB}" type="presOf" srcId="{5B49B38E-0D6F-4A90-9585-A43EF768725A}" destId="{43BDA453-196D-4C44-97C1-D2FCC7A86DB4}" srcOrd="0" destOrd="0" presId="urn:microsoft.com/office/officeart/2005/8/layout/process4"/>
    <dgm:cxn modelId="{1465199C-D8C6-49FD-B4DF-4F4A4A2A66C5}" type="presOf" srcId="{13E6BF94-3486-4D33-BFEF-18D6399A2DE3}" destId="{D3C49EDE-EE88-40C8-AA67-5772328AF768}" srcOrd="0" destOrd="0" presId="urn:microsoft.com/office/officeart/2005/8/layout/process4"/>
    <dgm:cxn modelId="{B114BA85-59CC-47D8-AF48-E0EBA64CEC10}" type="presOf" srcId="{61AC42BD-0628-42EE-BA9F-FD5013462DE6}" destId="{9F2427FF-E5F7-4F6E-A7EF-BB12999376A4}" srcOrd="0" destOrd="0" presId="urn:microsoft.com/office/officeart/2005/8/layout/process4"/>
    <dgm:cxn modelId="{156CC428-376B-44CB-B604-1F324857E49D}" srcId="{7B8D9863-8DC9-428F-9481-900750A16F9C}" destId="{61AC42BD-0628-42EE-BA9F-FD5013462DE6}" srcOrd="0" destOrd="0" parTransId="{F30FDAF3-4453-40D6-9FCE-0DE6941C9FAC}" sibTransId="{43D50EDD-DC15-41BF-AA5C-2A01C90F8839}"/>
    <dgm:cxn modelId="{3B7A582E-0DD4-4777-B5CC-A9F254C9A1FC}" type="presParOf" srcId="{D3C49EDE-EE88-40C8-AA67-5772328AF768}" destId="{ED3A1E72-48C7-4C2B-92B5-0E877D558C3E}" srcOrd="0" destOrd="0" presId="urn:microsoft.com/office/officeart/2005/8/layout/process4"/>
    <dgm:cxn modelId="{0664D98A-5742-4DA2-9710-B74DB55E4294}" type="presParOf" srcId="{ED3A1E72-48C7-4C2B-92B5-0E877D558C3E}" destId="{66B4BF93-C7D8-474D-858A-53275B251995}" srcOrd="0" destOrd="0" presId="urn:microsoft.com/office/officeart/2005/8/layout/process4"/>
    <dgm:cxn modelId="{A204BF8C-2451-4254-B64A-FD69F00D81C5}" type="presParOf" srcId="{ED3A1E72-48C7-4C2B-92B5-0E877D558C3E}" destId="{CABEDEE9-1BB7-42CB-827E-E3147303B8C2}" srcOrd="1" destOrd="0" presId="urn:microsoft.com/office/officeart/2005/8/layout/process4"/>
    <dgm:cxn modelId="{39D61517-F239-4F9C-9D5E-CED914B98546}" type="presParOf" srcId="{ED3A1E72-48C7-4C2B-92B5-0E877D558C3E}" destId="{8AC3AC70-A3EB-4574-AB25-8C8BB17ECE42}" srcOrd="2" destOrd="0" presId="urn:microsoft.com/office/officeart/2005/8/layout/process4"/>
    <dgm:cxn modelId="{28F349B7-6D5C-4B54-A5C2-13AD28B2B080}" type="presParOf" srcId="{8AC3AC70-A3EB-4574-AB25-8C8BB17ECE42}" destId="{9F2427FF-E5F7-4F6E-A7EF-BB12999376A4}" srcOrd="0" destOrd="0" presId="urn:microsoft.com/office/officeart/2005/8/layout/process4"/>
    <dgm:cxn modelId="{80AC97AA-10C0-477D-B7B1-3C635279C98D}" type="presParOf" srcId="{8AC3AC70-A3EB-4574-AB25-8C8BB17ECE42}" destId="{BC9C7455-C8D2-44FE-96B8-6B5E3BE75B13}" srcOrd="1" destOrd="0" presId="urn:microsoft.com/office/officeart/2005/8/layout/process4"/>
    <dgm:cxn modelId="{CF8AACF0-CDDC-4D0C-A1E4-67217A9F0BB3}" type="presParOf" srcId="{D3C49EDE-EE88-40C8-AA67-5772328AF768}" destId="{8978F5DB-4D0A-4A97-96AD-BFEFBF5F418F}" srcOrd="1" destOrd="0" presId="urn:microsoft.com/office/officeart/2005/8/layout/process4"/>
    <dgm:cxn modelId="{BF526DBA-9B2B-40F5-A214-47AC44607B88}" type="presParOf" srcId="{D3C49EDE-EE88-40C8-AA67-5772328AF768}" destId="{AC075693-8B23-470B-A339-A2C3C73BF80E}" srcOrd="2" destOrd="0" presId="urn:microsoft.com/office/officeart/2005/8/layout/process4"/>
    <dgm:cxn modelId="{29B4641C-BA02-43F1-942E-016F1EF23085}" type="presParOf" srcId="{AC075693-8B23-470B-A339-A2C3C73BF80E}" destId="{505DBC47-B70B-4960-880B-AE7CD7FACC8B}" srcOrd="0" destOrd="0" presId="urn:microsoft.com/office/officeart/2005/8/layout/process4"/>
    <dgm:cxn modelId="{225C876D-1E7B-4125-87C5-532A3DBC830C}" type="presParOf" srcId="{AC075693-8B23-470B-A339-A2C3C73BF80E}" destId="{CFDCCA9F-EB22-46DD-9112-0A87459411B0}" srcOrd="1" destOrd="0" presId="urn:microsoft.com/office/officeart/2005/8/layout/process4"/>
    <dgm:cxn modelId="{AF616EE1-0B9A-46B7-A45D-C96E3BD8101D}" type="presParOf" srcId="{AC075693-8B23-470B-A339-A2C3C73BF80E}" destId="{6415837B-A33B-463B-93E2-6706687283DA}" srcOrd="2" destOrd="0" presId="urn:microsoft.com/office/officeart/2005/8/layout/process4"/>
    <dgm:cxn modelId="{2FCB86A5-58EE-493B-AF86-87319485A8FC}" type="presParOf" srcId="{6415837B-A33B-463B-93E2-6706687283DA}" destId="{166EACC3-03EF-49D9-ADBD-5D18C2ECA12A}" srcOrd="0" destOrd="0" presId="urn:microsoft.com/office/officeart/2005/8/layout/process4"/>
    <dgm:cxn modelId="{63FC0891-B926-4B48-B43D-97710726080F}" type="presParOf" srcId="{6415837B-A33B-463B-93E2-6706687283DA}" destId="{E9842FCA-85BB-44BE-8B0B-35E5E9C95592}" srcOrd="1" destOrd="0" presId="urn:microsoft.com/office/officeart/2005/8/layout/process4"/>
    <dgm:cxn modelId="{3D28CB93-9AD2-41F7-9565-5A19662962E2}" type="presParOf" srcId="{D3C49EDE-EE88-40C8-AA67-5772328AF768}" destId="{B775EAC1-4C2F-4BCF-8258-C68B4B537CD9}" srcOrd="3" destOrd="0" presId="urn:microsoft.com/office/officeart/2005/8/layout/process4"/>
    <dgm:cxn modelId="{EB2073A2-6A3E-43F7-8780-6C612429BED6}" type="presParOf" srcId="{D3C49EDE-EE88-40C8-AA67-5772328AF768}" destId="{24F2DD25-3FAF-42BE-A4E0-9147CA65C5E4}" srcOrd="4" destOrd="0" presId="urn:microsoft.com/office/officeart/2005/8/layout/process4"/>
    <dgm:cxn modelId="{5410CBEF-3BE1-4729-81D5-242B12857F79}" type="presParOf" srcId="{24F2DD25-3FAF-42BE-A4E0-9147CA65C5E4}" destId="{43BDA453-196D-4C44-97C1-D2FCC7A86DB4}" srcOrd="0" destOrd="0" presId="urn:microsoft.com/office/officeart/2005/8/layout/process4"/>
    <dgm:cxn modelId="{8BA9FA4D-5748-4DAF-9E9A-9A3E42C8E396}" type="presParOf" srcId="{24F2DD25-3FAF-42BE-A4E0-9147CA65C5E4}" destId="{7A7EC5DC-E9ED-48FB-81D1-89C5A9224F2E}" srcOrd="1" destOrd="0" presId="urn:microsoft.com/office/officeart/2005/8/layout/process4"/>
    <dgm:cxn modelId="{46733C62-1D0A-495C-B259-AF023517585B}" type="presParOf" srcId="{24F2DD25-3FAF-42BE-A4E0-9147CA65C5E4}" destId="{F1EFB13E-53CC-4BA1-B981-1E060D85A2AE}" srcOrd="2" destOrd="0" presId="urn:microsoft.com/office/officeart/2005/8/layout/process4"/>
    <dgm:cxn modelId="{3923DDD8-8AB5-4E6A-A9D8-F4F4ACF502A9}" type="presParOf" srcId="{F1EFB13E-53CC-4BA1-B981-1E060D85A2AE}" destId="{3FEFF1DD-2993-41DA-8857-6C8CE10C6E12}" srcOrd="0" destOrd="0" presId="urn:microsoft.com/office/officeart/2005/8/layout/process4"/>
    <dgm:cxn modelId="{F1F6C3EE-FC7E-46CC-9ED0-246805A6AB19}" type="presParOf" srcId="{F1EFB13E-53CC-4BA1-B981-1E060D85A2AE}" destId="{1C409BC9-EFA4-4D11-9181-DA7D39504F7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21BE9-DC65-46BF-9C12-4879FC66CC5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A580CBF-ABCD-4647-8072-D1DAB91F8AA9}">
      <dgm:prSet phldrT="[テキスト]" custT="1"/>
      <dgm:spPr/>
      <dgm:t>
        <a:bodyPr vert="horz"/>
        <a:lstStyle/>
        <a:p>
          <a:r>
            <a:rPr kumimoji="1" lang="ja-JP" altLang="en-US" sz="3200" dirty="0" smtClean="0"/>
            <a:t>４　自然科学</a:t>
          </a:r>
          <a:endParaRPr kumimoji="1" lang="ja-JP" altLang="en-US" sz="3200" dirty="0"/>
        </a:p>
      </dgm:t>
    </dgm:pt>
    <dgm:pt modelId="{9E39031D-7B31-49B2-9AAB-EFC73201F050}" type="parTrans" cxnId="{54B2F347-929B-4E27-843A-BE13A1DE3D84}">
      <dgm:prSet/>
      <dgm:spPr/>
      <dgm:t>
        <a:bodyPr/>
        <a:lstStyle/>
        <a:p>
          <a:endParaRPr kumimoji="1" lang="ja-JP" altLang="en-US" sz="2400"/>
        </a:p>
      </dgm:t>
    </dgm:pt>
    <dgm:pt modelId="{32C23B42-5B9C-4450-BFF7-62E0CDBB0A79}" type="sibTrans" cxnId="{54B2F347-929B-4E27-843A-BE13A1DE3D84}">
      <dgm:prSet/>
      <dgm:spPr/>
      <dgm:t>
        <a:bodyPr/>
        <a:lstStyle/>
        <a:p>
          <a:endParaRPr kumimoji="1" lang="ja-JP" altLang="en-US" sz="2400"/>
        </a:p>
      </dgm:t>
    </dgm:pt>
    <dgm:pt modelId="{87060310-CFB7-4318-9286-E16A9BA903AB}">
      <dgm:prSet phldrT="[テキスト]" custT="1"/>
      <dgm:spPr/>
      <dgm:t>
        <a:bodyPr/>
        <a:lstStyle/>
        <a:p>
          <a:pPr algn="l"/>
          <a:r>
            <a:rPr kumimoji="1" lang="ja-JP" altLang="en-US" sz="1600" dirty="0" smtClean="0"/>
            <a:t>４１　数学・算数</a:t>
          </a:r>
          <a:endParaRPr kumimoji="1" lang="ja-JP" altLang="en-US" sz="1600" dirty="0"/>
        </a:p>
      </dgm:t>
    </dgm:pt>
    <dgm:pt modelId="{90ED72E6-D4C3-4A5D-8B30-5FAE9D7F68D5}" type="parTrans" cxnId="{BF80F4A1-41A9-4342-97FF-302250D201C1}">
      <dgm:prSet custT="1"/>
      <dgm:spPr/>
      <dgm:t>
        <a:bodyPr/>
        <a:lstStyle/>
        <a:p>
          <a:endParaRPr kumimoji="1" lang="ja-JP" altLang="en-US" sz="1100"/>
        </a:p>
      </dgm:t>
    </dgm:pt>
    <dgm:pt modelId="{BEE626E6-658E-44B3-83ED-659EE0379FCF}" type="sibTrans" cxnId="{BF80F4A1-41A9-4342-97FF-302250D201C1}">
      <dgm:prSet/>
      <dgm:spPr/>
      <dgm:t>
        <a:bodyPr/>
        <a:lstStyle/>
        <a:p>
          <a:endParaRPr kumimoji="1" lang="ja-JP" altLang="en-US" sz="2400"/>
        </a:p>
      </dgm:t>
    </dgm:pt>
    <dgm:pt modelId="{90E30EB9-3242-4E7F-95A2-9CB01C45D5F7}">
      <dgm:prSet phldrT="[テキスト]" custT="1"/>
      <dgm:spPr/>
      <dgm:t>
        <a:bodyPr/>
        <a:lstStyle/>
        <a:p>
          <a:pPr algn="l"/>
          <a:r>
            <a:rPr kumimoji="1" lang="ja-JP" altLang="en-US" sz="1600" dirty="0" smtClean="0"/>
            <a:t>４２　物理</a:t>
          </a:r>
          <a:endParaRPr kumimoji="1" lang="ja-JP" altLang="en-US" sz="1600" dirty="0"/>
        </a:p>
      </dgm:t>
    </dgm:pt>
    <dgm:pt modelId="{02C3C64C-D9DE-4805-88B7-67E564D2204A}" type="parTrans" cxnId="{0AA2D737-9D2E-458E-8C43-936CC248DC27}">
      <dgm:prSet custT="1"/>
      <dgm:spPr/>
      <dgm:t>
        <a:bodyPr/>
        <a:lstStyle/>
        <a:p>
          <a:endParaRPr kumimoji="1" lang="ja-JP" altLang="en-US" sz="1000"/>
        </a:p>
      </dgm:t>
    </dgm:pt>
    <dgm:pt modelId="{50A4ACA8-6739-4BB8-BA69-B885015F5212}" type="sibTrans" cxnId="{0AA2D737-9D2E-458E-8C43-936CC248DC27}">
      <dgm:prSet/>
      <dgm:spPr/>
      <dgm:t>
        <a:bodyPr/>
        <a:lstStyle/>
        <a:p>
          <a:endParaRPr kumimoji="1" lang="ja-JP" altLang="en-US" sz="2400"/>
        </a:p>
      </dgm:t>
    </dgm:pt>
    <dgm:pt modelId="{7A8BD5F4-D00A-476F-8F44-F171D68D7741}">
      <dgm:prSet phldrT="[テキスト]" custT="1"/>
      <dgm:spPr/>
      <dgm:t>
        <a:bodyPr/>
        <a:lstStyle/>
        <a:p>
          <a:pPr algn="l"/>
          <a:r>
            <a:rPr kumimoji="1" lang="ja-JP" altLang="en-US" sz="1600" dirty="0" smtClean="0"/>
            <a:t>４３　化学</a:t>
          </a:r>
          <a:endParaRPr kumimoji="1" lang="ja-JP" altLang="en-US" sz="1600" dirty="0"/>
        </a:p>
      </dgm:t>
    </dgm:pt>
    <dgm:pt modelId="{D6369777-0FA1-4807-8BE3-F3F5EDD544B2}" type="parTrans" cxnId="{BEE2F8D2-F041-4D73-9A52-8201550B318F}">
      <dgm:prSet custT="1"/>
      <dgm:spPr/>
      <dgm:t>
        <a:bodyPr/>
        <a:lstStyle/>
        <a:p>
          <a:endParaRPr kumimoji="1" lang="ja-JP" altLang="en-US" sz="700"/>
        </a:p>
      </dgm:t>
    </dgm:pt>
    <dgm:pt modelId="{B0F3653F-CFE8-4887-A36B-EBAC76B4110C}" type="sibTrans" cxnId="{BEE2F8D2-F041-4D73-9A52-8201550B318F}">
      <dgm:prSet/>
      <dgm:spPr/>
      <dgm:t>
        <a:bodyPr/>
        <a:lstStyle/>
        <a:p>
          <a:endParaRPr kumimoji="1" lang="ja-JP" altLang="en-US" sz="2400"/>
        </a:p>
      </dgm:t>
    </dgm:pt>
    <dgm:pt modelId="{E9C5FFB0-1F55-4B7C-BE0B-E7678CB7FA0E}">
      <dgm:prSet phldrT="[テキスト]" custT="1"/>
      <dgm:spPr/>
      <dgm:t>
        <a:bodyPr/>
        <a:lstStyle/>
        <a:p>
          <a:pPr algn="l"/>
          <a:r>
            <a:rPr kumimoji="1" lang="ja-JP" altLang="en-US" sz="1600" dirty="0" smtClean="0"/>
            <a:t>４４　天文・宇宙</a:t>
          </a:r>
          <a:endParaRPr kumimoji="1" lang="ja-JP" altLang="en-US" sz="1600" dirty="0"/>
        </a:p>
      </dgm:t>
    </dgm:pt>
    <dgm:pt modelId="{53B93DEE-F292-44A0-937A-6BD66C794949}" type="parTrans" cxnId="{4A220EC1-6254-46EF-85F1-8A30AA8218E8}">
      <dgm:prSet custT="1"/>
      <dgm:spPr/>
      <dgm:t>
        <a:bodyPr/>
        <a:lstStyle/>
        <a:p>
          <a:endParaRPr kumimoji="1" lang="ja-JP" altLang="en-US" sz="700"/>
        </a:p>
      </dgm:t>
    </dgm:pt>
    <dgm:pt modelId="{20F9DCCB-C76E-4396-8BA9-B3DF16E1AACA}" type="sibTrans" cxnId="{4A220EC1-6254-46EF-85F1-8A30AA8218E8}">
      <dgm:prSet/>
      <dgm:spPr/>
      <dgm:t>
        <a:bodyPr/>
        <a:lstStyle/>
        <a:p>
          <a:endParaRPr kumimoji="1" lang="ja-JP" altLang="en-US" sz="2400"/>
        </a:p>
      </dgm:t>
    </dgm:pt>
    <dgm:pt modelId="{36151F01-AB87-4508-AB8F-174F6D217995}">
      <dgm:prSet phldrT="[テキスト]" custT="1"/>
      <dgm:spPr/>
      <dgm:t>
        <a:bodyPr/>
        <a:lstStyle/>
        <a:p>
          <a:pPr algn="l"/>
          <a:r>
            <a:rPr kumimoji="1" lang="ja-JP" altLang="en-US" sz="1400" dirty="0" smtClean="0"/>
            <a:t>４５　気象・地形・地質</a:t>
          </a:r>
          <a:endParaRPr kumimoji="1" lang="ja-JP" altLang="en-US" sz="1400" dirty="0"/>
        </a:p>
      </dgm:t>
    </dgm:pt>
    <dgm:pt modelId="{719D2C5E-3F72-48EB-8D3D-4F0573C186F1}" type="parTrans" cxnId="{EB84697D-75D4-424A-B09F-308D58E4C443}">
      <dgm:prSet custT="1"/>
      <dgm:spPr/>
      <dgm:t>
        <a:bodyPr/>
        <a:lstStyle/>
        <a:p>
          <a:endParaRPr kumimoji="1" lang="ja-JP" altLang="en-US" sz="700"/>
        </a:p>
      </dgm:t>
    </dgm:pt>
    <dgm:pt modelId="{9B49B009-1D9C-4EEC-898F-DF43CD577901}" type="sibTrans" cxnId="{EB84697D-75D4-424A-B09F-308D58E4C443}">
      <dgm:prSet/>
      <dgm:spPr/>
      <dgm:t>
        <a:bodyPr/>
        <a:lstStyle/>
        <a:p>
          <a:endParaRPr kumimoji="1" lang="ja-JP" altLang="en-US" sz="2400"/>
        </a:p>
      </dgm:t>
    </dgm:pt>
    <dgm:pt modelId="{C9B7F65B-3523-4C15-9BB0-203051DB1E45}">
      <dgm:prSet phldrT="[テキスト]" custT="1"/>
      <dgm:spPr/>
      <dgm:t>
        <a:bodyPr/>
        <a:lstStyle/>
        <a:p>
          <a:pPr algn="l"/>
          <a:r>
            <a:rPr kumimoji="1" lang="ja-JP" altLang="en-US" sz="1600" dirty="0" smtClean="0"/>
            <a:t>４６　生物・人類</a:t>
          </a:r>
          <a:endParaRPr kumimoji="1" lang="ja-JP" altLang="en-US" sz="1600" dirty="0"/>
        </a:p>
      </dgm:t>
    </dgm:pt>
    <dgm:pt modelId="{7BA4F5E4-963E-43D8-91B9-3309C9684776}" type="parTrans" cxnId="{59FCE67F-C0F0-4A83-91BB-2F55565E3B27}">
      <dgm:prSet custT="1"/>
      <dgm:spPr/>
      <dgm:t>
        <a:bodyPr/>
        <a:lstStyle/>
        <a:p>
          <a:endParaRPr kumimoji="1" lang="ja-JP" altLang="en-US" sz="700"/>
        </a:p>
      </dgm:t>
    </dgm:pt>
    <dgm:pt modelId="{52CA4EB1-7740-4C20-8E06-F4957453C186}" type="sibTrans" cxnId="{59FCE67F-C0F0-4A83-91BB-2F55565E3B27}">
      <dgm:prSet/>
      <dgm:spPr/>
      <dgm:t>
        <a:bodyPr/>
        <a:lstStyle/>
        <a:p>
          <a:endParaRPr kumimoji="1" lang="ja-JP" altLang="en-US" sz="2400"/>
        </a:p>
      </dgm:t>
    </dgm:pt>
    <dgm:pt modelId="{39BCCBC3-CAC4-431D-B4EE-5A07A7F4D95D}">
      <dgm:prSet phldrT="[テキスト]" custT="1"/>
      <dgm:spPr/>
      <dgm:t>
        <a:bodyPr/>
        <a:lstStyle/>
        <a:p>
          <a:pPr algn="l"/>
          <a:r>
            <a:rPr kumimoji="1" lang="ja-JP" altLang="en-US" sz="1600" dirty="0" smtClean="0"/>
            <a:t>４７　植物</a:t>
          </a:r>
          <a:endParaRPr kumimoji="1" lang="ja-JP" altLang="en-US" sz="1600" dirty="0"/>
        </a:p>
      </dgm:t>
    </dgm:pt>
    <dgm:pt modelId="{8592BD75-0F2A-4D91-81CA-2F848F1AD7A5}" type="parTrans" cxnId="{023FD735-8317-4A32-8110-092B121D45CA}">
      <dgm:prSet custT="1"/>
      <dgm:spPr/>
      <dgm:t>
        <a:bodyPr/>
        <a:lstStyle/>
        <a:p>
          <a:endParaRPr kumimoji="1" lang="ja-JP" altLang="en-US" sz="700"/>
        </a:p>
      </dgm:t>
    </dgm:pt>
    <dgm:pt modelId="{F1A5AC1A-8ADD-4A8F-8A4A-233B1E8760FC}" type="sibTrans" cxnId="{023FD735-8317-4A32-8110-092B121D45CA}">
      <dgm:prSet/>
      <dgm:spPr/>
      <dgm:t>
        <a:bodyPr/>
        <a:lstStyle/>
        <a:p>
          <a:endParaRPr kumimoji="1" lang="ja-JP" altLang="en-US" sz="2400"/>
        </a:p>
      </dgm:t>
    </dgm:pt>
    <dgm:pt modelId="{28EC4E24-B060-4676-A09F-770DCDA4328C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kumimoji="1" lang="ja-JP" altLang="en-US" sz="1600" dirty="0" smtClean="0"/>
            <a:t>４８　動物</a:t>
          </a:r>
          <a:endParaRPr kumimoji="1" lang="ja-JP" altLang="en-US" sz="1600" dirty="0"/>
        </a:p>
      </dgm:t>
    </dgm:pt>
    <dgm:pt modelId="{FCCE20D6-C72F-4A95-8371-C3BF5818ED81}" type="parTrans" cxnId="{3253726D-AA01-4B7F-9151-AE62BF076C1F}">
      <dgm:prSet custT="1"/>
      <dgm:spPr/>
      <dgm:t>
        <a:bodyPr/>
        <a:lstStyle/>
        <a:p>
          <a:endParaRPr kumimoji="1" lang="ja-JP" altLang="en-US" sz="1000"/>
        </a:p>
      </dgm:t>
    </dgm:pt>
    <dgm:pt modelId="{2EF13A3E-697F-43A2-B551-97CAD5FCF583}" type="sibTrans" cxnId="{3253726D-AA01-4B7F-9151-AE62BF076C1F}">
      <dgm:prSet/>
      <dgm:spPr/>
      <dgm:t>
        <a:bodyPr/>
        <a:lstStyle/>
        <a:p>
          <a:endParaRPr kumimoji="1" lang="ja-JP" altLang="en-US" sz="2400"/>
        </a:p>
      </dgm:t>
    </dgm:pt>
    <dgm:pt modelId="{7F187002-8AD4-4432-98C4-AB769960F9D6}">
      <dgm:prSet phldrT="[テキスト]" custT="1"/>
      <dgm:spPr/>
      <dgm:t>
        <a:bodyPr/>
        <a:lstStyle/>
        <a:p>
          <a:pPr algn="l"/>
          <a:r>
            <a:rPr kumimoji="1" lang="ja-JP" altLang="en-US" sz="1400" dirty="0" smtClean="0"/>
            <a:t>４９　医学</a:t>
          </a:r>
          <a:r>
            <a:rPr kumimoji="1" lang="ja-JP" altLang="en-US" sz="1600" dirty="0" smtClean="0"/>
            <a:t>人体</a:t>
          </a:r>
          <a:r>
            <a:rPr kumimoji="1" lang="ja-JP" altLang="en-US" sz="1400" dirty="0" smtClean="0"/>
            <a:t>・薬学</a:t>
          </a:r>
          <a:endParaRPr kumimoji="1" lang="ja-JP" altLang="en-US" sz="1400" dirty="0"/>
        </a:p>
      </dgm:t>
    </dgm:pt>
    <dgm:pt modelId="{F73CCB16-8F1F-4494-BF2E-BB888BCE1580}" type="parTrans" cxnId="{137FC2BB-28C3-4414-84C2-5DA5E8DAC0E6}">
      <dgm:prSet custT="1"/>
      <dgm:spPr/>
      <dgm:t>
        <a:bodyPr/>
        <a:lstStyle/>
        <a:p>
          <a:endParaRPr kumimoji="1" lang="ja-JP" altLang="en-US" sz="1100"/>
        </a:p>
      </dgm:t>
    </dgm:pt>
    <dgm:pt modelId="{4C931392-A5F5-4C87-8A5E-00A4CEA99BD2}" type="sibTrans" cxnId="{137FC2BB-28C3-4414-84C2-5DA5E8DAC0E6}">
      <dgm:prSet/>
      <dgm:spPr/>
      <dgm:t>
        <a:bodyPr/>
        <a:lstStyle/>
        <a:p>
          <a:endParaRPr kumimoji="1" lang="ja-JP" altLang="en-US" sz="2400"/>
        </a:p>
      </dgm:t>
    </dgm:pt>
    <dgm:pt modelId="{3001DFED-B8B6-4392-95AE-709B6CE402E2}" type="pres">
      <dgm:prSet presAssocID="{40521BE9-DC65-46BF-9C12-4879FC66CC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E976AD2-2296-4EDF-B0BF-47716EEE037F}" type="pres">
      <dgm:prSet presAssocID="{1A580CBF-ABCD-4647-8072-D1DAB91F8AA9}" presName="root1" presStyleCnt="0"/>
      <dgm:spPr/>
    </dgm:pt>
    <dgm:pt modelId="{7A13C37A-0A61-401E-96C6-5A3221045993}" type="pres">
      <dgm:prSet presAssocID="{1A580CBF-ABCD-4647-8072-D1DAB91F8AA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4DF3CBB-6E04-4C7A-B8AA-11B055E45AA9}" type="pres">
      <dgm:prSet presAssocID="{1A580CBF-ABCD-4647-8072-D1DAB91F8AA9}" presName="level2hierChild" presStyleCnt="0"/>
      <dgm:spPr/>
    </dgm:pt>
    <dgm:pt modelId="{976C6DDF-686B-4213-875C-32FE5F1AE648}" type="pres">
      <dgm:prSet presAssocID="{90ED72E6-D4C3-4A5D-8B30-5FAE9D7F68D5}" presName="conn2-1" presStyleLbl="parChTrans1D2" presStyleIdx="0" presStyleCnt="9"/>
      <dgm:spPr/>
      <dgm:t>
        <a:bodyPr/>
        <a:lstStyle/>
        <a:p>
          <a:endParaRPr kumimoji="1" lang="ja-JP" altLang="en-US"/>
        </a:p>
      </dgm:t>
    </dgm:pt>
    <dgm:pt modelId="{954BD6E6-2877-43E8-B217-1FFC8912C5F2}" type="pres">
      <dgm:prSet presAssocID="{90ED72E6-D4C3-4A5D-8B30-5FAE9D7F68D5}" presName="connTx" presStyleLbl="parChTrans1D2" presStyleIdx="0" presStyleCnt="9"/>
      <dgm:spPr/>
      <dgm:t>
        <a:bodyPr/>
        <a:lstStyle/>
        <a:p>
          <a:endParaRPr kumimoji="1" lang="ja-JP" altLang="en-US"/>
        </a:p>
      </dgm:t>
    </dgm:pt>
    <dgm:pt modelId="{49D8C905-89A0-4FDA-B399-5E5A5522543F}" type="pres">
      <dgm:prSet presAssocID="{87060310-CFB7-4318-9286-E16A9BA903AB}" presName="root2" presStyleCnt="0"/>
      <dgm:spPr/>
    </dgm:pt>
    <dgm:pt modelId="{30AEFB0A-1C3E-46FF-B885-6E8B861C64E2}" type="pres">
      <dgm:prSet presAssocID="{87060310-CFB7-4318-9286-E16A9BA903AB}" presName="LevelTwoTextNode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1F208D5-9BA4-454D-97D1-4FEA03304190}" type="pres">
      <dgm:prSet presAssocID="{87060310-CFB7-4318-9286-E16A9BA903AB}" presName="level3hierChild" presStyleCnt="0"/>
      <dgm:spPr/>
    </dgm:pt>
    <dgm:pt modelId="{651D3B7A-1583-4DAE-966A-8127E0B5B78E}" type="pres">
      <dgm:prSet presAssocID="{02C3C64C-D9DE-4805-88B7-67E564D2204A}" presName="conn2-1" presStyleLbl="parChTrans1D2" presStyleIdx="1" presStyleCnt="9"/>
      <dgm:spPr/>
      <dgm:t>
        <a:bodyPr/>
        <a:lstStyle/>
        <a:p>
          <a:endParaRPr kumimoji="1" lang="ja-JP" altLang="en-US"/>
        </a:p>
      </dgm:t>
    </dgm:pt>
    <dgm:pt modelId="{EC6EF96F-6A22-4411-86BC-DB92E0F7CDD8}" type="pres">
      <dgm:prSet presAssocID="{02C3C64C-D9DE-4805-88B7-67E564D2204A}" presName="connTx" presStyleLbl="parChTrans1D2" presStyleIdx="1" presStyleCnt="9"/>
      <dgm:spPr/>
      <dgm:t>
        <a:bodyPr/>
        <a:lstStyle/>
        <a:p>
          <a:endParaRPr kumimoji="1" lang="ja-JP" altLang="en-US"/>
        </a:p>
      </dgm:t>
    </dgm:pt>
    <dgm:pt modelId="{FD19D7D0-5030-4C0E-AFE4-6BD1DD3EC761}" type="pres">
      <dgm:prSet presAssocID="{90E30EB9-3242-4E7F-95A2-9CB01C45D5F7}" presName="root2" presStyleCnt="0"/>
      <dgm:spPr/>
    </dgm:pt>
    <dgm:pt modelId="{9372D90B-CBDC-4D39-BAFE-0FF0963CF927}" type="pres">
      <dgm:prSet presAssocID="{90E30EB9-3242-4E7F-95A2-9CB01C45D5F7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C119309-6A80-4130-86A1-50E8EAEAF1A5}" type="pres">
      <dgm:prSet presAssocID="{90E30EB9-3242-4E7F-95A2-9CB01C45D5F7}" presName="level3hierChild" presStyleCnt="0"/>
      <dgm:spPr/>
    </dgm:pt>
    <dgm:pt modelId="{1BBCE4D8-509C-4F4E-836C-A8E93AED40F7}" type="pres">
      <dgm:prSet presAssocID="{D6369777-0FA1-4807-8BE3-F3F5EDD544B2}" presName="conn2-1" presStyleLbl="parChTrans1D2" presStyleIdx="2" presStyleCnt="9"/>
      <dgm:spPr/>
      <dgm:t>
        <a:bodyPr/>
        <a:lstStyle/>
        <a:p>
          <a:endParaRPr kumimoji="1" lang="ja-JP" altLang="en-US"/>
        </a:p>
      </dgm:t>
    </dgm:pt>
    <dgm:pt modelId="{78625F0E-B1E2-4AEA-8F42-9BDA15494004}" type="pres">
      <dgm:prSet presAssocID="{D6369777-0FA1-4807-8BE3-F3F5EDD544B2}" presName="connTx" presStyleLbl="parChTrans1D2" presStyleIdx="2" presStyleCnt="9"/>
      <dgm:spPr/>
      <dgm:t>
        <a:bodyPr/>
        <a:lstStyle/>
        <a:p>
          <a:endParaRPr kumimoji="1" lang="ja-JP" altLang="en-US"/>
        </a:p>
      </dgm:t>
    </dgm:pt>
    <dgm:pt modelId="{B0342D86-D6CD-4331-9FCC-8AB1A589CA22}" type="pres">
      <dgm:prSet presAssocID="{7A8BD5F4-D00A-476F-8F44-F171D68D7741}" presName="root2" presStyleCnt="0"/>
      <dgm:spPr/>
    </dgm:pt>
    <dgm:pt modelId="{C925A1D3-DBC4-44F6-A38F-22782E9BAB99}" type="pres">
      <dgm:prSet presAssocID="{7A8BD5F4-D00A-476F-8F44-F171D68D7741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766A793-49C0-4504-895B-B3DB7F48F2F7}" type="pres">
      <dgm:prSet presAssocID="{7A8BD5F4-D00A-476F-8F44-F171D68D7741}" presName="level3hierChild" presStyleCnt="0"/>
      <dgm:spPr/>
    </dgm:pt>
    <dgm:pt modelId="{E625E67C-B2BC-4D0E-9B45-D9FB9F64E543}" type="pres">
      <dgm:prSet presAssocID="{53B93DEE-F292-44A0-937A-6BD66C794949}" presName="conn2-1" presStyleLbl="parChTrans1D2" presStyleIdx="3" presStyleCnt="9"/>
      <dgm:spPr/>
      <dgm:t>
        <a:bodyPr/>
        <a:lstStyle/>
        <a:p>
          <a:endParaRPr kumimoji="1" lang="ja-JP" altLang="en-US"/>
        </a:p>
      </dgm:t>
    </dgm:pt>
    <dgm:pt modelId="{954BF4C1-F6CB-4A03-B2DC-8666DC085C1A}" type="pres">
      <dgm:prSet presAssocID="{53B93DEE-F292-44A0-937A-6BD66C794949}" presName="connTx" presStyleLbl="parChTrans1D2" presStyleIdx="3" presStyleCnt="9"/>
      <dgm:spPr/>
      <dgm:t>
        <a:bodyPr/>
        <a:lstStyle/>
        <a:p>
          <a:endParaRPr kumimoji="1" lang="ja-JP" altLang="en-US"/>
        </a:p>
      </dgm:t>
    </dgm:pt>
    <dgm:pt modelId="{B088F479-7444-417D-A1F4-27053B590AD5}" type="pres">
      <dgm:prSet presAssocID="{E9C5FFB0-1F55-4B7C-BE0B-E7678CB7FA0E}" presName="root2" presStyleCnt="0"/>
      <dgm:spPr/>
    </dgm:pt>
    <dgm:pt modelId="{C0609BF7-B20B-4133-A991-5583E6B082DF}" type="pres">
      <dgm:prSet presAssocID="{E9C5FFB0-1F55-4B7C-BE0B-E7678CB7FA0E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123F219-A58C-48CA-994C-35FA5F87D05D}" type="pres">
      <dgm:prSet presAssocID="{E9C5FFB0-1F55-4B7C-BE0B-E7678CB7FA0E}" presName="level3hierChild" presStyleCnt="0"/>
      <dgm:spPr/>
    </dgm:pt>
    <dgm:pt modelId="{86DC0195-37AA-4701-BBD6-4E5C006429CB}" type="pres">
      <dgm:prSet presAssocID="{719D2C5E-3F72-48EB-8D3D-4F0573C186F1}" presName="conn2-1" presStyleLbl="parChTrans1D2" presStyleIdx="4" presStyleCnt="9"/>
      <dgm:spPr/>
      <dgm:t>
        <a:bodyPr/>
        <a:lstStyle/>
        <a:p>
          <a:endParaRPr kumimoji="1" lang="ja-JP" altLang="en-US"/>
        </a:p>
      </dgm:t>
    </dgm:pt>
    <dgm:pt modelId="{462CA203-A06B-40B0-9EBC-85F62EF6B357}" type="pres">
      <dgm:prSet presAssocID="{719D2C5E-3F72-48EB-8D3D-4F0573C186F1}" presName="connTx" presStyleLbl="parChTrans1D2" presStyleIdx="4" presStyleCnt="9"/>
      <dgm:spPr/>
      <dgm:t>
        <a:bodyPr/>
        <a:lstStyle/>
        <a:p>
          <a:endParaRPr kumimoji="1" lang="ja-JP" altLang="en-US"/>
        </a:p>
      </dgm:t>
    </dgm:pt>
    <dgm:pt modelId="{0D0019A9-F411-4E4C-80A6-F76258D71D90}" type="pres">
      <dgm:prSet presAssocID="{36151F01-AB87-4508-AB8F-174F6D217995}" presName="root2" presStyleCnt="0"/>
      <dgm:spPr/>
    </dgm:pt>
    <dgm:pt modelId="{09B9180A-BFC0-465F-9F89-82E31C11682C}" type="pres">
      <dgm:prSet presAssocID="{36151F01-AB87-4508-AB8F-174F6D217995}" presName="LevelTwoTextNode" presStyleLbl="node2" presStyleIdx="4" presStyleCnt="9" custScaleX="10454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916AC2C-18B5-4B7D-8B57-15B92507503E}" type="pres">
      <dgm:prSet presAssocID="{36151F01-AB87-4508-AB8F-174F6D217995}" presName="level3hierChild" presStyleCnt="0"/>
      <dgm:spPr/>
    </dgm:pt>
    <dgm:pt modelId="{32F006AC-AA3F-4B35-84EE-44E6190720A2}" type="pres">
      <dgm:prSet presAssocID="{7BA4F5E4-963E-43D8-91B9-3309C9684776}" presName="conn2-1" presStyleLbl="parChTrans1D2" presStyleIdx="5" presStyleCnt="9"/>
      <dgm:spPr/>
      <dgm:t>
        <a:bodyPr/>
        <a:lstStyle/>
        <a:p>
          <a:endParaRPr kumimoji="1" lang="ja-JP" altLang="en-US"/>
        </a:p>
      </dgm:t>
    </dgm:pt>
    <dgm:pt modelId="{CB931E72-416B-4CCB-81C2-7FA9480542F6}" type="pres">
      <dgm:prSet presAssocID="{7BA4F5E4-963E-43D8-91B9-3309C9684776}" presName="connTx" presStyleLbl="parChTrans1D2" presStyleIdx="5" presStyleCnt="9"/>
      <dgm:spPr/>
      <dgm:t>
        <a:bodyPr/>
        <a:lstStyle/>
        <a:p>
          <a:endParaRPr kumimoji="1" lang="ja-JP" altLang="en-US"/>
        </a:p>
      </dgm:t>
    </dgm:pt>
    <dgm:pt modelId="{8E0A0911-6BEC-4C52-BC80-A459361BE117}" type="pres">
      <dgm:prSet presAssocID="{C9B7F65B-3523-4C15-9BB0-203051DB1E45}" presName="root2" presStyleCnt="0"/>
      <dgm:spPr/>
    </dgm:pt>
    <dgm:pt modelId="{49BE17CD-D4CA-4681-8879-7703F60770A4}" type="pres">
      <dgm:prSet presAssocID="{C9B7F65B-3523-4C15-9BB0-203051DB1E45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F558F12-D07E-45FF-877F-3503E329381E}" type="pres">
      <dgm:prSet presAssocID="{C9B7F65B-3523-4C15-9BB0-203051DB1E45}" presName="level3hierChild" presStyleCnt="0"/>
      <dgm:spPr/>
    </dgm:pt>
    <dgm:pt modelId="{9755891D-AB31-46B4-8F1B-FAF733CB01B8}" type="pres">
      <dgm:prSet presAssocID="{8592BD75-0F2A-4D91-81CA-2F848F1AD7A5}" presName="conn2-1" presStyleLbl="parChTrans1D2" presStyleIdx="6" presStyleCnt="9"/>
      <dgm:spPr/>
      <dgm:t>
        <a:bodyPr/>
        <a:lstStyle/>
        <a:p>
          <a:endParaRPr kumimoji="1" lang="ja-JP" altLang="en-US"/>
        </a:p>
      </dgm:t>
    </dgm:pt>
    <dgm:pt modelId="{4B00E765-219B-4715-8D51-5F69B0FA0DB3}" type="pres">
      <dgm:prSet presAssocID="{8592BD75-0F2A-4D91-81CA-2F848F1AD7A5}" presName="connTx" presStyleLbl="parChTrans1D2" presStyleIdx="6" presStyleCnt="9"/>
      <dgm:spPr/>
      <dgm:t>
        <a:bodyPr/>
        <a:lstStyle/>
        <a:p>
          <a:endParaRPr kumimoji="1" lang="ja-JP" altLang="en-US"/>
        </a:p>
      </dgm:t>
    </dgm:pt>
    <dgm:pt modelId="{17138F58-437C-42AA-800A-EDF4BDDED5BB}" type="pres">
      <dgm:prSet presAssocID="{39BCCBC3-CAC4-431D-B4EE-5A07A7F4D95D}" presName="root2" presStyleCnt="0"/>
      <dgm:spPr/>
    </dgm:pt>
    <dgm:pt modelId="{76CDF3C0-7A9D-4976-9CF6-2CE270EF035C}" type="pres">
      <dgm:prSet presAssocID="{39BCCBC3-CAC4-431D-B4EE-5A07A7F4D95D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0C46E0E-ACB0-4354-91B7-0D343CE6120F}" type="pres">
      <dgm:prSet presAssocID="{39BCCBC3-CAC4-431D-B4EE-5A07A7F4D95D}" presName="level3hierChild" presStyleCnt="0"/>
      <dgm:spPr/>
    </dgm:pt>
    <dgm:pt modelId="{7CB38E53-431B-40C5-BDE1-98B6C94DB38F}" type="pres">
      <dgm:prSet presAssocID="{FCCE20D6-C72F-4A95-8371-C3BF5818ED81}" presName="conn2-1" presStyleLbl="parChTrans1D2" presStyleIdx="7" presStyleCnt="9"/>
      <dgm:spPr/>
      <dgm:t>
        <a:bodyPr/>
        <a:lstStyle/>
        <a:p>
          <a:endParaRPr kumimoji="1" lang="ja-JP" altLang="en-US"/>
        </a:p>
      </dgm:t>
    </dgm:pt>
    <dgm:pt modelId="{EE8C9072-7C19-45C9-9370-D7CEBC2442F7}" type="pres">
      <dgm:prSet presAssocID="{FCCE20D6-C72F-4A95-8371-C3BF5818ED81}" presName="connTx" presStyleLbl="parChTrans1D2" presStyleIdx="7" presStyleCnt="9"/>
      <dgm:spPr/>
      <dgm:t>
        <a:bodyPr/>
        <a:lstStyle/>
        <a:p>
          <a:endParaRPr kumimoji="1" lang="ja-JP" altLang="en-US"/>
        </a:p>
      </dgm:t>
    </dgm:pt>
    <dgm:pt modelId="{C3C22DBC-1194-4C26-B578-E59B8F5A1385}" type="pres">
      <dgm:prSet presAssocID="{28EC4E24-B060-4676-A09F-770DCDA4328C}" presName="root2" presStyleCnt="0"/>
      <dgm:spPr/>
    </dgm:pt>
    <dgm:pt modelId="{155D4E15-2A5B-4A57-8B25-AC1A7677264C}" type="pres">
      <dgm:prSet presAssocID="{28EC4E24-B060-4676-A09F-770DCDA4328C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F213AF4-6138-4B7D-8571-945AAC06ACDB}" type="pres">
      <dgm:prSet presAssocID="{28EC4E24-B060-4676-A09F-770DCDA4328C}" presName="level3hierChild" presStyleCnt="0"/>
      <dgm:spPr/>
    </dgm:pt>
    <dgm:pt modelId="{9E00FB2D-A7D7-4041-9961-725F8F1CA92E}" type="pres">
      <dgm:prSet presAssocID="{F73CCB16-8F1F-4494-BF2E-BB888BCE1580}" presName="conn2-1" presStyleLbl="parChTrans1D2" presStyleIdx="8" presStyleCnt="9"/>
      <dgm:spPr/>
      <dgm:t>
        <a:bodyPr/>
        <a:lstStyle/>
        <a:p>
          <a:endParaRPr kumimoji="1" lang="ja-JP" altLang="en-US"/>
        </a:p>
      </dgm:t>
    </dgm:pt>
    <dgm:pt modelId="{91091644-6022-4332-952E-928F6A972D99}" type="pres">
      <dgm:prSet presAssocID="{F73CCB16-8F1F-4494-BF2E-BB888BCE1580}" presName="connTx" presStyleLbl="parChTrans1D2" presStyleIdx="8" presStyleCnt="9"/>
      <dgm:spPr/>
      <dgm:t>
        <a:bodyPr/>
        <a:lstStyle/>
        <a:p>
          <a:endParaRPr kumimoji="1" lang="ja-JP" altLang="en-US"/>
        </a:p>
      </dgm:t>
    </dgm:pt>
    <dgm:pt modelId="{221F0FBC-7B9B-4BBC-B6E1-3EAE485C500B}" type="pres">
      <dgm:prSet presAssocID="{7F187002-8AD4-4432-98C4-AB769960F9D6}" presName="root2" presStyleCnt="0"/>
      <dgm:spPr/>
    </dgm:pt>
    <dgm:pt modelId="{03194600-F275-4A7F-A357-BF4B1845CBEA}" type="pres">
      <dgm:prSet presAssocID="{7F187002-8AD4-4432-98C4-AB769960F9D6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F8DAF2C-95C7-4EFF-907D-9E476EF11415}" type="pres">
      <dgm:prSet presAssocID="{7F187002-8AD4-4432-98C4-AB769960F9D6}" presName="level3hierChild" presStyleCnt="0"/>
      <dgm:spPr/>
    </dgm:pt>
  </dgm:ptLst>
  <dgm:cxnLst>
    <dgm:cxn modelId="{7FFD99BF-C00E-4E54-918D-631D1D9BAD94}" type="presOf" srcId="{90ED72E6-D4C3-4A5D-8B30-5FAE9D7F68D5}" destId="{976C6DDF-686B-4213-875C-32FE5F1AE648}" srcOrd="0" destOrd="0" presId="urn:microsoft.com/office/officeart/2008/layout/HorizontalMultiLevelHierarchy"/>
    <dgm:cxn modelId="{BF80F4A1-41A9-4342-97FF-302250D201C1}" srcId="{1A580CBF-ABCD-4647-8072-D1DAB91F8AA9}" destId="{87060310-CFB7-4318-9286-E16A9BA903AB}" srcOrd="0" destOrd="0" parTransId="{90ED72E6-D4C3-4A5D-8B30-5FAE9D7F68D5}" sibTransId="{BEE626E6-658E-44B3-83ED-659EE0379FCF}"/>
    <dgm:cxn modelId="{54B2F347-929B-4E27-843A-BE13A1DE3D84}" srcId="{40521BE9-DC65-46BF-9C12-4879FC66CC5F}" destId="{1A580CBF-ABCD-4647-8072-D1DAB91F8AA9}" srcOrd="0" destOrd="0" parTransId="{9E39031D-7B31-49B2-9AAB-EFC73201F050}" sibTransId="{32C23B42-5B9C-4450-BFF7-62E0CDBB0A79}"/>
    <dgm:cxn modelId="{EB84697D-75D4-424A-B09F-308D58E4C443}" srcId="{1A580CBF-ABCD-4647-8072-D1DAB91F8AA9}" destId="{36151F01-AB87-4508-AB8F-174F6D217995}" srcOrd="4" destOrd="0" parTransId="{719D2C5E-3F72-48EB-8D3D-4F0573C186F1}" sibTransId="{9B49B009-1D9C-4EEC-898F-DF43CD577901}"/>
    <dgm:cxn modelId="{89B918A9-FA9C-4E07-B398-A721EF92428D}" type="presOf" srcId="{40521BE9-DC65-46BF-9C12-4879FC66CC5F}" destId="{3001DFED-B8B6-4392-95AE-709B6CE402E2}" srcOrd="0" destOrd="0" presId="urn:microsoft.com/office/officeart/2008/layout/HorizontalMultiLevelHierarchy"/>
    <dgm:cxn modelId="{4A220EC1-6254-46EF-85F1-8A30AA8218E8}" srcId="{1A580CBF-ABCD-4647-8072-D1DAB91F8AA9}" destId="{E9C5FFB0-1F55-4B7C-BE0B-E7678CB7FA0E}" srcOrd="3" destOrd="0" parTransId="{53B93DEE-F292-44A0-937A-6BD66C794949}" sibTransId="{20F9DCCB-C76E-4396-8BA9-B3DF16E1AACA}"/>
    <dgm:cxn modelId="{0C0F2D92-2307-4D33-815E-FE864FA3C856}" type="presOf" srcId="{719D2C5E-3F72-48EB-8D3D-4F0573C186F1}" destId="{462CA203-A06B-40B0-9EBC-85F62EF6B357}" srcOrd="1" destOrd="0" presId="urn:microsoft.com/office/officeart/2008/layout/HorizontalMultiLevelHierarchy"/>
    <dgm:cxn modelId="{195D09F1-8BEF-4BBD-96CD-C93612A0132C}" type="presOf" srcId="{02C3C64C-D9DE-4805-88B7-67E564D2204A}" destId="{651D3B7A-1583-4DAE-966A-8127E0B5B78E}" srcOrd="0" destOrd="0" presId="urn:microsoft.com/office/officeart/2008/layout/HorizontalMultiLevelHierarchy"/>
    <dgm:cxn modelId="{6CE23C9E-F0B9-48F2-BE8C-24F0D67482C9}" type="presOf" srcId="{D6369777-0FA1-4807-8BE3-F3F5EDD544B2}" destId="{78625F0E-B1E2-4AEA-8F42-9BDA15494004}" srcOrd="1" destOrd="0" presId="urn:microsoft.com/office/officeart/2008/layout/HorizontalMultiLevelHierarchy"/>
    <dgm:cxn modelId="{BEE2F8D2-F041-4D73-9A52-8201550B318F}" srcId="{1A580CBF-ABCD-4647-8072-D1DAB91F8AA9}" destId="{7A8BD5F4-D00A-476F-8F44-F171D68D7741}" srcOrd="2" destOrd="0" parTransId="{D6369777-0FA1-4807-8BE3-F3F5EDD544B2}" sibTransId="{B0F3653F-CFE8-4887-A36B-EBAC76B4110C}"/>
    <dgm:cxn modelId="{023FD735-8317-4A32-8110-092B121D45CA}" srcId="{1A580CBF-ABCD-4647-8072-D1DAB91F8AA9}" destId="{39BCCBC3-CAC4-431D-B4EE-5A07A7F4D95D}" srcOrd="6" destOrd="0" parTransId="{8592BD75-0F2A-4D91-81CA-2F848F1AD7A5}" sibTransId="{F1A5AC1A-8ADD-4A8F-8A4A-233B1E8760FC}"/>
    <dgm:cxn modelId="{EF6DCC6B-5B40-4BC1-8D7C-62E6D668623F}" type="presOf" srcId="{8592BD75-0F2A-4D91-81CA-2F848F1AD7A5}" destId="{9755891D-AB31-46B4-8F1B-FAF733CB01B8}" srcOrd="0" destOrd="0" presId="urn:microsoft.com/office/officeart/2008/layout/HorizontalMultiLevelHierarchy"/>
    <dgm:cxn modelId="{1CB4EBE1-6A00-4B5C-AD5D-A1294A77C732}" type="presOf" srcId="{7A8BD5F4-D00A-476F-8F44-F171D68D7741}" destId="{C925A1D3-DBC4-44F6-A38F-22782E9BAB99}" srcOrd="0" destOrd="0" presId="urn:microsoft.com/office/officeart/2008/layout/HorizontalMultiLevelHierarchy"/>
    <dgm:cxn modelId="{A02543F4-7987-4A48-8AE0-9713190A0CB0}" type="presOf" srcId="{F73CCB16-8F1F-4494-BF2E-BB888BCE1580}" destId="{91091644-6022-4332-952E-928F6A972D99}" srcOrd="1" destOrd="0" presId="urn:microsoft.com/office/officeart/2008/layout/HorizontalMultiLevelHierarchy"/>
    <dgm:cxn modelId="{9273A4DD-F0DF-41B4-92E5-ECEADA4E23CF}" type="presOf" srcId="{53B93DEE-F292-44A0-937A-6BD66C794949}" destId="{E625E67C-B2BC-4D0E-9B45-D9FB9F64E543}" srcOrd="0" destOrd="0" presId="urn:microsoft.com/office/officeart/2008/layout/HorizontalMultiLevelHierarchy"/>
    <dgm:cxn modelId="{40C8FFC1-DBD7-46FD-9EAB-D1FAA751B672}" type="presOf" srcId="{90ED72E6-D4C3-4A5D-8B30-5FAE9D7F68D5}" destId="{954BD6E6-2877-43E8-B217-1FFC8912C5F2}" srcOrd="1" destOrd="0" presId="urn:microsoft.com/office/officeart/2008/layout/HorizontalMultiLevelHierarchy"/>
    <dgm:cxn modelId="{2E089866-E1A3-47FD-83E4-4743ABDF1275}" type="presOf" srcId="{36151F01-AB87-4508-AB8F-174F6D217995}" destId="{09B9180A-BFC0-465F-9F89-82E31C11682C}" srcOrd="0" destOrd="0" presId="urn:microsoft.com/office/officeart/2008/layout/HorizontalMultiLevelHierarchy"/>
    <dgm:cxn modelId="{137FC2BB-28C3-4414-84C2-5DA5E8DAC0E6}" srcId="{1A580CBF-ABCD-4647-8072-D1DAB91F8AA9}" destId="{7F187002-8AD4-4432-98C4-AB769960F9D6}" srcOrd="8" destOrd="0" parTransId="{F73CCB16-8F1F-4494-BF2E-BB888BCE1580}" sibTransId="{4C931392-A5F5-4C87-8A5E-00A4CEA99BD2}"/>
    <dgm:cxn modelId="{35834E93-0A97-4A28-B253-68E75984DFF1}" type="presOf" srcId="{719D2C5E-3F72-48EB-8D3D-4F0573C186F1}" destId="{86DC0195-37AA-4701-BBD6-4E5C006429CB}" srcOrd="0" destOrd="0" presId="urn:microsoft.com/office/officeart/2008/layout/HorizontalMultiLevelHierarchy"/>
    <dgm:cxn modelId="{AA71F16E-96F4-4624-A5DC-08B624DFF89D}" type="presOf" srcId="{90E30EB9-3242-4E7F-95A2-9CB01C45D5F7}" destId="{9372D90B-CBDC-4D39-BAFE-0FF0963CF927}" srcOrd="0" destOrd="0" presId="urn:microsoft.com/office/officeart/2008/layout/HorizontalMultiLevelHierarchy"/>
    <dgm:cxn modelId="{5C5129EF-5397-48E5-801E-87ECA92A08CE}" type="presOf" srcId="{39BCCBC3-CAC4-431D-B4EE-5A07A7F4D95D}" destId="{76CDF3C0-7A9D-4976-9CF6-2CE270EF035C}" srcOrd="0" destOrd="0" presId="urn:microsoft.com/office/officeart/2008/layout/HorizontalMultiLevelHierarchy"/>
    <dgm:cxn modelId="{59FCE67F-C0F0-4A83-91BB-2F55565E3B27}" srcId="{1A580CBF-ABCD-4647-8072-D1DAB91F8AA9}" destId="{C9B7F65B-3523-4C15-9BB0-203051DB1E45}" srcOrd="5" destOrd="0" parTransId="{7BA4F5E4-963E-43D8-91B9-3309C9684776}" sibTransId="{52CA4EB1-7740-4C20-8E06-F4957453C186}"/>
    <dgm:cxn modelId="{56E062C8-4FEE-40A4-968C-1DD3D0608EC8}" type="presOf" srcId="{7BA4F5E4-963E-43D8-91B9-3309C9684776}" destId="{CB931E72-416B-4CCB-81C2-7FA9480542F6}" srcOrd="1" destOrd="0" presId="urn:microsoft.com/office/officeart/2008/layout/HorizontalMultiLevelHierarchy"/>
    <dgm:cxn modelId="{1AB2E2B2-CFB2-412A-857E-6A5405043B63}" type="presOf" srcId="{F73CCB16-8F1F-4494-BF2E-BB888BCE1580}" destId="{9E00FB2D-A7D7-4041-9961-725F8F1CA92E}" srcOrd="0" destOrd="0" presId="urn:microsoft.com/office/officeart/2008/layout/HorizontalMultiLevelHierarchy"/>
    <dgm:cxn modelId="{2A010B39-A620-4297-BB14-ADD0A17EFB67}" type="presOf" srcId="{D6369777-0FA1-4807-8BE3-F3F5EDD544B2}" destId="{1BBCE4D8-509C-4F4E-836C-A8E93AED40F7}" srcOrd="0" destOrd="0" presId="urn:microsoft.com/office/officeart/2008/layout/HorizontalMultiLevelHierarchy"/>
    <dgm:cxn modelId="{D78B4755-4B77-4CDA-A761-671DC4663139}" type="presOf" srcId="{7F187002-8AD4-4432-98C4-AB769960F9D6}" destId="{03194600-F275-4A7F-A357-BF4B1845CBEA}" srcOrd="0" destOrd="0" presId="urn:microsoft.com/office/officeart/2008/layout/HorizontalMultiLevelHierarchy"/>
    <dgm:cxn modelId="{0509ECA8-2075-4486-8BD6-626AEC654635}" type="presOf" srcId="{7BA4F5E4-963E-43D8-91B9-3309C9684776}" destId="{32F006AC-AA3F-4B35-84EE-44E6190720A2}" srcOrd="0" destOrd="0" presId="urn:microsoft.com/office/officeart/2008/layout/HorizontalMultiLevelHierarchy"/>
    <dgm:cxn modelId="{3253726D-AA01-4B7F-9151-AE62BF076C1F}" srcId="{1A580CBF-ABCD-4647-8072-D1DAB91F8AA9}" destId="{28EC4E24-B060-4676-A09F-770DCDA4328C}" srcOrd="7" destOrd="0" parTransId="{FCCE20D6-C72F-4A95-8371-C3BF5818ED81}" sibTransId="{2EF13A3E-697F-43A2-B551-97CAD5FCF583}"/>
    <dgm:cxn modelId="{3528767B-0218-4C50-8C9E-D4760E02F6F9}" type="presOf" srcId="{02C3C64C-D9DE-4805-88B7-67E564D2204A}" destId="{EC6EF96F-6A22-4411-86BC-DB92E0F7CDD8}" srcOrd="1" destOrd="0" presId="urn:microsoft.com/office/officeart/2008/layout/HorizontalMultiLevelHierarchy"/>
    <dgm:cxn modelId="{0AA2D737-9D2E-458E-8C43-936CC248DC27}" srcId="{1A580CBF-ABCD-4647-8072-D1DAB91F8AA9}" destId="{90E30EB9-3242-4E7F-95A2-9CB01C45D5F7}" srcOrd="1" destOrd="0" parTransId="{02C3C64C-D9DE-4805-88B7-67E564D2204A}" sibTransId="{50A4ACA8-6739-4BB8-BA69-B885015F5212}"/>
    <dgm:cxn modelId="{F90178BD-86C2-4799-A48B-9E7AF2095A8A}" type="presOf" srcId="{53B93DEE-F292-44A0-937A-6BD66C794949}" destId="{954BF4C1-F6CB-4A03-B2DC-8666DC085C1A}" srcOrd="1" destOrd="0" presId="urn:microsoft.com/office/officeart/2008/layout/HorizontalMultiLevelHierarchy"/>
    <dgm:cxn modelId="{853D0C4D-AC55-476A-99C0-64FB96AC78FC}" type="presOf" srcId="{1A580CBF-ABCD-4647-8072-D1DAB91F8AA9}" destId="{7A13C37A-0A61-401E-96C6-5A3221045993}" srcOrd="0" destOrd="0" presId="urn:microsoft.com/office/officeart/2008/layout/HorizontalMultiLevelHierarchy"/>
    <dgm:cxn modelId="{33C67E78-A300-49B1-A6AD-95E670699F40}" type="presOf" srcId="{28EC4E24-B060-4676-A09F-770DCDA4328C}" destId="{155D4E15-2A5B-4A57-8B25-AC1A7677264C}" srcOrd="0" destOrd="0" presId="urn:microsoft.com/office/officeart/2008/layout/HorizontalMultiLevelHierarchy"/>
    <dgm:cxn modelId="{45E9C5CA-C780-45E4-BB86-46B84F44F382}" type="presOf" srcId="{E9C5FFB0-1F55-4B7C-BE0B-E7678CB7FA0E}" destId="{C0609BF7-B20B-4133-A991-5583E6B082DF}" srcOrd="0" destOrd="0" presId="urn:microsoft.com/office/officeart/2008/layout/HorizontalMultiLevelHierarchy"/>
    <dgm:cxn modelId="{177E7A1E-73C0-46A3-BB6F-E123853C20F9}" type="presOf" srcId="{87060310-CFB7-4318-9286-E16A9BA903AB}" destId="{30AEFB0A-1C3E-46FF-B885-6E8B861C64E2}" srcOrd="0" destOrd="0" presId="urn:microsoft.com/office/officeart/2008/layout/HorizontalMultiLevelHierarchy"/>
    <dgm:cxn modelId="{07BA1451-B0C9-437F-9A6F-88DE59639BA7}" type="presOf" srcId="{C9B7F65B-3523-4C15-9BB0-203051DB1E45}" destId="{49BE17CD-D4CA-4681-8879-7703F60770A4}" srcOrd="0" destOrd="0" presId="urn:microsoft.com/office/officeart/2008/layout/HorizontalMultiLevelHierarchy"/>
    <dgm:cxn modelId="{8527345A-6497-4519-A477-37CE3D80B6FD}" type="presOf" srcId="{FCCE20D6-C72F-4A95-8371-C3BF5818ED81}" destId="{EE8C9072-7C19-45C9-9370-D7CEBC2442F7}" srcOrd="1" destOrd="0" presId="urn:microsoft.com/office/officeart/2008/layout/HorizontalMultiLevelHierarchy"/>
    <dgm:cxn modelId="{664FD0CE-1A18-4B8F-BEDE-CF03A3FC8D8C}" type="presOf" srcId="{FCCE20D6-C72F-4A95-8371-C3BF5818ED81}" destId="{7CB38E53-431B-40C5-BDE1-98B6C94DB38F}" srcOrd="0" destOrd="0" presId="urn:microsoft.com/office/officeart/2008/layout/HorizontalMultiLevelHierarchy"/>
    <dgm:cxn modelId="{C739DCDF-F564-4606-8CCB-8AB5E067055E}" type="presOf" srcId="{8592BD75-0F2A-4D91-81CA-2F848F1AD7A5}" destId="{4B00E765-219B-4715-8D51-5F69B0FA0DB3}" srcOrd="1" destOrd="0" presId="urn:microsoft.com/office/officeart/2008/layout/HorizontalMultiLevelHierarchy"/>
    <dgm:cxn modelId="{B7E13A99-2D40-4ED3-AEDD-9A58D993DD9A}" type="presParOf" srcId="{3001DFED-B8B6-4392-95AE-709B6CE402E2}" destId="{BE976AD2-2296-4EDF-B0BF-47716EEE037F}" srcOrd="0" destOrd="0" presId="urn:microsoft.com/office/officeart/2008/layout/HorizontalMultiLevelHierarchy"/>
    <dgm:cxn modelId="{9F1E35F4-4748-4370-84AE-B9F169892883}" type="presParOf" srcId="{BE976AD2-2296-4EDF-B0BF-47716EEE037F}" destId="{7A13C37A-0A61-401E-96C6-5A3221045993}" srcOrd="0" destOrd="0" presId="urn:microsoft.com/office/officeart/2008/layout/HorizontalMultiLevelHierarchy"/>
    <dgm:cxn modelId="{5E3FF9FD-C186-45B5-8C39-8897A7008D78}" type="presParOf" srcId="{BE976AD2-2296-4EDF-B0BF-47716EEE037F}" destId="{F4DF3CBB-6E04-4C7A-B8AA-11B055E45AA9}" srcOrd="1" destOrd="0" presId="urn:microsoft.com/office/officeart/2008/layout/HorizontalMultiLevelHierarchy"/>
    <dgm:cxn modelId="{17A69833-4297-4597-8432-E2902A57237C}" type="presParOf" srcId="{F4DF3CBB-6E04-4C7A-B8AA-11B055E45AA9}" destId="{976C6DDF-686B-4213-875C-32FE5F1AE648}" srcOrd="0" destOrd="0" presId="urn:microsoft.com/office/officeart/2008/layout/HorizontalMultiLevelHierarchy"/>
    <dgm:cxn modelId="{E151FB92-659C-4B12-994A-F8449CE77C9C}" type="presParOf" srcId="{976C6DDF-686B-4213-875C-32FE5F1AE648}" destId="{954BD6E6-2877-43E8-B217-1FFC8912C5F2}" srcOrd="0" destOrd="0" presId="urn:microsoft.com/office/officeart/2008/layout/HorizontalMultiLevelHierarchy"/>
    <dgm:cxn modelId="{347BA997-A7CB-4006-91B3-FEAC883C99D9}" type="presParOf" srcId="{F4DF3CBB-6E04-4C7A-B8AA-11B055E45AA9}" destId="{49D8C905-89A0-4FDA-B399-5E5A5522543F}" srcOrd="1" destOrd="0" presId="urn:microsoft.com/office/officeart/2008/layout/HorizontalMultiLevelHierarchy"/>
    <dgm:cxn modelId="{39284387-03BA-4E5E-B545-6ABDA5CDD11D}" type="presParOf" srcId="{49D8C905-89A0-4FDA-B399-5E5A5522543F}" destId="{30AEFB0A-1C3E-46FF-B885-6E8B861C64E2}" srcOrd="0" destOrd="0" presId="urn:microsoft.com/office/officeart/2008/layout/HorizontalMultiLevelHierarchy"/>
    <dgm:cxn modelId="{AE258AF7-72DE-4301-8275-A97D5C818215}" type="presParOf" srcId="{49D8C905-89A0-4FDA-B399-5E5A5522543F}" destId="{D1F208D5-9BA4-454D-97D1-4FEA03304190}" srcOrd="1" destOrd="0" presId="urn:microsoft.com/office/officeart/2008/layout/HorizontalMultiLevelHierarchy"/>
    <dgm:cxn modelId="{E0226C7A-CDED-44CE-9D90-572193BC446C}" type="presParOf" srcId="{F4DF3CBB-6E04-4C7A-B8AA-11B055E45AA9}" destId="{651D3B7A-1583-4DAE-966A-8127E0B5B78E}" srcOrd="2" destOrd="0" presId="urn:microsoft.com/office/officeart/2008/layout/HorizontalMultiLevelHierarchy"/>
    <dgm:cxn modelId="{61739AAC-4752-46A2-9652-D366AB2AF4C8}" type="presParOf" srcId="{651D3B7A-1583-4DAE-966A-8127E0B5B78E}" destId="{EC6EF96F-6A22-4411-86BC-DB92E0F7CDD8}" srcOrd="0" destOrd="0" presId="urn:microsoft.com/office/officeart/2008/layout/HorizontalMultiLevelHierarchy"/>
    <dgm:cxn modelId="{0C997E3B-B507-4ED2-B9F9-A722DA803676}" type="presParOf" srcId="{F4DF3CBB-6E04-4C7A-B8AA-11B055E45AA9}" destId="{FD19D7D0-5030-4C0E-AFE4-6BD1DD3EC761}" srcOrd="3" destOrd="0" presId="urn:microsoft.com/office/officeart/2008/layout/HorizontalMultiLevelHierarchy"/>
    <dgm:cxn modelId="{8D06F58F-3C1C-4C4D-9140-53D391C8C64B}" type="presParOf" srcId="{FD19D7D0-5030-4C0E-AFE4-6BD1DD3EC761}" destId="{9372D90B-CBDC-4D39-BAFE-0FF0963CF927}" srcOrd="0" destOrd="0" presId="urn:microsoft.com/office/officeart/2008/layout/HorizontalMultiLevelHierarchy"/>
    <dgm:cxn modelId="{1F2D1904-D697-416C-8260-303033FB829A}" type="presParOf" srcId="{FD19D7D0-5030-4C0E-AFE4-6BD1DD3EC761}" destId="{CC119309-6A80-4130-86A1-50E8EAEAF1A5}" srcOrd="1" destOrd="0" presId="urn:microsoft.com/office/officeart/2008/layout/HorizontalMultiLevelHierarchy"/>
    <dgm:cxn modelId="{2CDF9206-A8C9-4B0D-9EE9-9ED55AAC7873}" type="presParOf" srcId="{F4DF3CBB-6E04-4C7A-B8AA-11B055E45AA9}" destId="{1BBCE4D8-509C-4F4E-836C-A8E93AED40F7}" srcOrd="4" destOrd="0" presId="urn:microsoft.com/office/officeart/2008/layout/HorizontalMultiLevelHierarchy"/>
    <dgm:cxn modelId="{5F4969DF-0A87-41B9-9E02-9589DDB48508}" type="presParOf" srcId="{1BBCE4D8-509C-4F4E-836C-A8E93AED40F7}" destId="{78625F0E-B1E2-4AEA-8F42-9BDA15494004}" srcOrd="0" destOrd="0" presId="urn:microsoft.com/office/officeart/2008/layout/HorizontalMultiLevelHierarchy"/>
    <dgm:cxn modelId="{35823342-ED59-481A-9FC6-182FAB5DC6DA}" type="presParOf" srcId="{F4DF3CBB-6E04-4C7A-B8AA-11B055E45AA9}" destId="{B0342D86-D6CD-4331-9FCC-8AB1A589CA22}" srcOrd="5" destOrd="0" presId="urn:microsoft.com/office/officeart/2008/layout/HorizontalMultiLevelHierarchy"/>
    <dgm:cxn modelId="{516ABF88-DDB7-4F94-A699-3DA76F15E8A0}" type="presParOf" srcId="{B0342D86-D6CD-4331-9FCC-8AB1A589CA22}" destId="{C925A1D3-DBC4-44F6-A38F-22782E9BAB99}" srcOrd="0" destOrd="0" presId="urn:microsoft.com/office/officeart/2008/layout/HorizontalMultiLevelHierarchy"/>
    <dgm:cxn modelId="{C6A5E68D-E2D4-4AA1-A0FC-FE269A4C150E}" type="presParOf" srcId="{B0342D86-D6CD-4331-9FCC-8AB1A589CA22}" destId="{8766A793-49C0-4504-895B-B3DB7F48F2F7}" srcOrd="1" destOrd="0" presId="urn:microsoft.com/office/officeart/2008/layout/HorizontalMultiLevelHierarchy"/>
    <dgm:cxn modelId="{BB149784-38C1-460F-8F7B-F69EC42C5C5D}" type="presParOf" srcId="{F4DF3CBB-6E04-4C7A-B8AA-11B055E45AA9}" destId="{E625E67C-B2BC-4D0E-9B45-D9FB9F64E543}" srcOrd="6" destOrd="0" presId="urn:microsoft.com/office/officeart/2008/layout/HorizontalMultiLevelHierarchy"/>
    <dgm:cxn modelId="{2FE0E05A-25B5-4F48-9613-3C36EFA845CA}" type="presParOf" srcId="{E625E67C-B2BC-4D0E-9B45-D9FB9F64E543}" destId="{954BF4C1-F6CB-4A03-B2DC-8666DC085C1A}" srcOrd="0" destOrd="0" presId="urn:microsoft.com/office/officeart/2008/layout/HorizontalMultiLevelHierarchy"/>
    <dgm:cxn modelId="{E8BFD6E9-DC1A-4594-867A-B27BC4FC3154}" type="presParOf" srcId="{F4DF3CBB-6E04-4C7A-B8AA-11B055E45AA9}" destId="{B088F479-7444-417D-A1F4-27053B590AD5}" srcOrd="7" destOrd="0" presId="urn:microsoft.com/office/officeart/2008/layout/HorizontalMultiLevelHierarchy"/>
    <dgm:cxn modelId="{361967E9-9A3B-45F7-9D0F-D255B0AFD83A}" type="presParOf" srcId="{B088F479-7444-417D-A1F4-27053B590AD5}" destId="{C0609BF7-B20B-4133-A991-5583E6B082DF}" srcOrd="0" destOrd="0" presId="urn:microsoft.com/office/officeart/2008/layout/HorizontalMultiLevelHierarchy"/>
    <dgm:cxn modelId="{4564085D-DA48-4F93-934E-4871271C1471}" type="presParOf" srcId="{B088F479-7444-417D-A1F4-27053B590AD5}" destId="{D123F219-A58C-48CA-994C-35FA5F87D05D}" srcOrd="1" destOrd="0" presId="urn:microsoft.com/office/officeart/2008/layout/HorizontalMultiLevelHierarchy"/>
    <dgm:cxn modelId="{BB65B97D-82EC-4816-8192-FB969293D43C}" type="presParOf" srcId="{F4DF3CBB-6E04-4C7A-B8AA-11B055E45AA9}" destId="{86DC0195-37AA-4701-BBD6-4E5C006429CB}" srcOrd="8" destOrd="0" presId="urn:microsoft.com/office/officeart/2008/layout/HorizontalMultiLevelHierarchy"/>
    <dgm:cxn modelId="{6BE0BD1A-81F1-41CB-927E-FE3308E57CDE}" type="presParOf" srcId="{86DC0195-37AA-4701-BBD6-4E5C006429CB}" destId="{462CA203-A06B-40B0-9EBC-85F62EF6B357}" srcOrd="0" destOrd="0" presId="urn:microsoft.com/office/officeart/2008/layout/HorizontalMultiLevelHierarchy"/>
    <dgm:cxn modelId="{45DBA5AA-FF2E-4A8B-9D22-62B98F5E0885}" type="presParOf" srcId="{F4DF3CBB-6E04-4C7A-B8AA-11B055E45AA9}" destId="{0D0019A9-F411-4E4C-80A6-F76258D71D90}" srcOrd="9" destOrd="0" presId="urn:microsoft.com/office/officeart/2008/layout/HorizontalMultiLevelHierarchy"/>
    <dgm:cxn modelId="{799EB8B9-BD72-43ED-BAE5-D5054653228C}" type="presParOf" srcId="{0D0019A9-F411-4E4C-80A6-F76258D71D90}" destId="{09B9180A-BFC0-465F-9F89-82E31C11682C}" srcOrd="0" destOrd="0" presId="urn:microsoft.com/office/officeart/2008/layout/HorizontalMultiLevelHierarchy"/>
    <dgm:cxn modelId="{E3AB6759-8C6E-4F2C-820D-1220982384FD}" type="presParOf" srcId="{0D0019A9-F411-4E4C-80A6-F76258D71D90}" destId="{4916AC2C-18B5-4B7D-8B57-15B92507503E}" srcOrd="1" destOrd="0" presId="urn:microsoft.com/office/officeart/2008/layout/HorizontalMultiLevelHierarchy"/>
    <dgm:cxn modelId="{0920972D-6010-4468-A138-905DE2073690}" type="presParOf" srcId="{F4DF3CBB-6E04-4C7A-B8AA-11B055E45AA9}" destId="{32F006AC-AA3F-4B35-84EE-44E6190720A2}" srcOrd="10" destOrd="0" presId="urn:microsoft.com/office/officeart/2008/layout/HorizontalMultiLevelHierarchy"/>
    <dgm:cxn modelId="{5467E691-A6E8-459F-83FB-341A864E9C75}" type="presParOf" srcId="{32F006AC-AA3F-4B35-84EE-44E6190720A2}" destId="{CB931E72-416B-4CCB-81C2-7FA9480542F6}" srcOrd="0" destOrd="0" presId="urn:microsoft.com/office/officeart/2008/layout/HorizontalMultiLevelHierarchy"/>
    <dgm:cxn modelId="{14FED754-3DF9-4EEE-B976-168C38F20617}" type="presParOf" srcId="{F4DF3CBB-6E04-4C7A-B8AA-11B055E45AA9}" destId="{8E0A0911-6BEC-4C52-BC80-A459361BE117}" srcOrd="11" destOrd="0" presId="urn:microsoft.com/office/officeart/2008/layout/HorizontalMultiLevelHierarchy"/>
    <dgm:cxn modelId="{C8E9BBD0-1D48-4239-92D8-10AEA40AA535}" type="presParOf" srcId="{8E0A0911-6BEC-4C52-BC80-A459361BE117}" destId="{49BE17CD-D4CA-4681-8879-7703F60770A4}" srcOrd="0" destOrd="0" presId="urn:microsoft.com/office/officeart/2008/layout/HorizontalMultiLevelHierarchy"/>
    <dgm:cxn modelId="{9D175BB7-FA8A-4F47-AB0E-862E028E9A46}" type="presParOf" srcId="{8E0A0911-6BEC-4C52-BC80-A459361BE117}" destId="{0F558F12-D07E-45FF-877F-3503E329381E}" srcOrd="1" destOrd="0" presId="urn:microsoft.com/office/officeart/2008/layout/HorizontalMultiLevelHierarchy"/>
    <dgm:cxn modelId="{EFA591F7-8CCE-4FF2-A9D9-2509B4A33E4B}" type="presParOf" srcId="{F4DF3CBB-6E04-4C7A-B8AA-11B055E45AA9}" destId="{9755891D-AB31-46B4-8F1B-FAF733CB01B8}" srcOrd="12" destOrd="0" presId="urn:microsoft.com/office/officeart/2008/layout/HorizontalMultiLevelHierarchy"/>
    <dgm:cxn modelId="{14AB519A-BA0D-4390-9AF3-BE0F1300BCC5}" type="presParOf" srcId="{9755891D-AB31-46B4-8F1B-FAF733CB01B8}" destId="{4B00E765-219B-4715-8D51-5F69B0FA0DB3}" srcOrd="0" destOrd="0" presId="urn:microsoft.com/office/officeart/2008/layout/HorizontalMultiLevelHierarchy"/>
    <dgm:cxn modelId="{083AD4CC-D1BA-4568-88A3-14350259A2CF}" type="presParOf" srcId="{F4DF3CBB-6E04-4C7A-B8AA-11B055E45AA9}" destId="{17138F58-437C-42AA-800A-EDF4BDDED5BB}" srcOrd="13" destOrd="0" presId="urn:microsoft.com/office/officeart/2008/layout/HorizontalMultiLevelHierarchy"/>
    <dgm:cxn modelId="{80267478-A6A2-4BA9-BAA9-84195D89255C}" type="presParOf" srcId="{17138F58-437C-42AA-800A-EDF4BDDED5BB}" destId="{76CDF3C0-7A9D-4976-9CF6-2CE270EF035C}" srcOrd="0" destOrd="0" presId="urn:microsoft.com/office/officeart/2008/layout/HorizontalMultiLevelHierarchy"/>
    <dgm:cxn modelId="{1749FC9F-2FDC-4C25-B99D-E1AAB88D4BD9}" type="presParOf" srcId="{17138F58-437C-42AA-800A-EDF4BDDED5BB}" destId="{40C46E0E-ACB0-4354-91B7-0D343CE6120F}" srcOrd="1" destOrd="0" presId="urn:microsoft.com/office/officeart/2008/layout/HorizontalMultiLevelHierarchy"/>
    <dgm:cxn modelId="{F8289EFA-13AF-4106-82F9-FCAC76EDF52E}" type="presParOf" srcId="{F4DF3CBB-6E04-4C7A-B8AA-11B055E45AA9}" destId="{7CB38E53-431B-40C5-BDE1-98B6C94DB38F}" srcOrd="14" destOrd="0" presId="urn:microsoft.com/office/officeart/2008/layout/HorizontalMultiLevelHierarchy"/>
    <dgm:cxn modelId="{DEB08283-A9D9-45A8-9BDC-99620E7A5717}" type="presParOf" srcId="{7CB38E53-431B-40C5-BDE1-98B6C94DB38F}" destId="{EE8C9072-7C19-45C9-9370-D7CEBC2442F7}" srcOrd="0" destOrd="0" presId="urn:microsoft.com/office/officeart/2008/layout/HorizontalMultiLevelHierarchy"/>
    <dgm:cxn modelId="{B629234D-919F-405F-8FAF-4BEDFCA38186}" type="presParOf" srcId="{F4DF3CBB-6E04-4C7A-B8AA-11B055E45AA9}" destId="{C3C22DBC-1194-4C26-B578-E59B8F5A1385}" srcOrd="15" destOrd="0" presId="urn:microsoft.com/office/officeart/2008/layout/HorizontalMultiLevelHierarchy"/>
    <dgm:cxn modelId="{C69D76F4-9949-4612-A7EE-B6DBC7F4B72F}" type="presParOf" srcId="{C3C22DBC-1194-4C26-B578-E59B8F5A1385}" destId="{155D4E15-2A5B-4A57-8B25-AC1A7677264C}" srcOrd="0" destOrd="0" presId="urn:microsoft.com/office/officeart/2008/layout/HorizontalMultiLevelHierarchy"/>
    <dgm:cxn modelId="{7C0AEBE3-D77A-4AA8-A638-4CEA41A09204}" type="presParOf" srcId="{C3C22DBC-1194-4C26-B578-E59B8F5A1385}" destId="{AF213AF4-6138-4B7D-8571-945AAC06ACDB}" srcOrd="1" destOrd="0" presId="urn:microsoft.com/office/officeart/2008/layout/HorizontalMultiLevelHierarchy"/>
    <dgm:cxn modelId="{10769521-637D-464E-B301-4CE005103E9D}" type="presParOf" srcId="{F4DF3CBB-6E04-4C7A-B8AA-11B055E45AA9}" destId="{9E00FB2D-A7D7-4041-9961-725F8F1CA92E}" srcOrd="16" destOrd="0" presId="urn:microsoft.com/office/officeart/2008/layout/HorizontalMultiLevelHierarchy"/>
    <dgm:cxn modelId="{5EE4A4E9-40E8-41BA-BA9A-08E9B5858BB5}" type="presParOf" srcId="{9E00FB2D-A7D7-4041-9961-725F8F1CA92E}" destId="{91091644-6022-4332-952E-928F6A972D99}" srcOrd="0" destOrd="0" presId="urn:microsoft.com/office/officeart/2008/layout/HorizontalMultiLevelHierarchy"/>
    <dgm:cxn modelId="{6DD53F83-D23B-4BEB-AB72-CBEF58A60205}" type="presParOf" srcId="{F4DF3CBB-6E04-4C7A-B8AA-11B055E45AA9}" destId="{221F0FBC-7B9B-4BBC-B6E1-3EAE485C500B}" srcOrd="17" destOrd="0" presId="urn:microsoft.com/office/officeart/2008/layout/HorizontalMultiLevelHierarchy"/>
    <dgm:cxn modelId="{C2152E65-1BD8-4DD7-BEAD-91724628228E}" type="presParOf" srcId="{221F0FBC-7B9B-4BBC-B6E1-3EAE485C500B}" destId="{03194600-F275-4A7F-A357-BF4B1845CBEA}" srcOrd="0" destOrd="0" presId="urn:microsoft.com/office/officeart/2008/layout/HorizontalMultiLevelHierarchy"/>
    <dgm:cxn modelId="{7825874B-FD13-48FA-A6DC-71BDF2BD3EB2}" type="presParOf" srcId="{221F0FBC-7B9B-4BBC-B6E1-3EAE485C500B}" destId="{BF8DAF2C-95C7-4EFF-907D-9E476EF114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182B3-A736-4921-9A8E-A418586FD79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4A27B37-7B9C-42B2-8590-640E08B92F8C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kumimoji="1" lang="ja-JP" altLang="en-US" sz="2800" dirty="0" smtClean="0"/>
            <a:t>４８０　動物学</a:t>
          </a:r>
          <a:endParaRPr kumimoji="1" lang="ja-JP" altLang="en-US" sz="2800" dirty="0"/>
        </a:p>
      </dgm:t>
    </dgm:pt>
    <dgm:pt modelId="{BC24F44F-F87A-43ED-A5A3-FD3D0FDF8CA2}" type="parTrans" cxnId="{07F3C029-BBE0-45E8-A285-A14730BC875F}">
      <dgm:prSet/>
      <dgm:spPr/>
      <dgm:t>
        <a:bodyPr/>
        <a:lstStyle/>
        <a:p>
          <a:endParaRPr kumimoji="1" lang="ja-JP" altLang="en-US" sz="2400"/>
        </a:p>
      </dgm:t>
    </dgm:pt>
    <dgm:pt modelId="{FFA2413A-438E-406D-AF2C-CAB8E42006D8}" type="sibTrans" cxnId="{07F3C029-BBE0-45E8-A285-A14730BC875F}">
      <dgm:prSet/>
      <dgm:spPr/>
      <dgm:t>
        <a:bodyPr/>
        <a:lstStyle/>
        <a:p>
          <a:endParaRPr kumimoji="1" lang="ja-JP" altLang="en-US" sz="2400"/>
        </a:p>
      </dgm:t>
    </dgm:pt>
    <dgm:pt modelId="{24570D83-5C3E-42F7-A7FC-AFAF4F2EEC43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kumimoji="1" lang="ja-JP" altLang="en-US" sz="1400" dirty="0" smtClean="0"/>
            <a:t>４８１　一般動物学</a:t>
          </a:r>
          <a:endParaRPr kumimoji="1" lang="ja-JP" altLang="en-US" sz="1400" dirty="0"/>
        </a:p>
      </dgm:t>
    </dgm:pt>
    <dgm:pt modelId="{71ECE867-A7A6-4828-80B6-0DDAF83B1958}" type="parTrans" cxnId="{D87A34D9-32EE-46F2-A234-95F1734E5225}">
      <dgm:prSet custT="1"/>
      <dgm:spPr>
        <a:solidFill>
          <a:schemeClr val="bg2">
            <a:lumMod val="5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kumimoji="1" lang="ja-JP" altLang="en-US" sz="1050"/>
        </a:p>
      </dgm:t>
    </dgm:pt>
    <dgm:pt modelId="{8553C05A-EA43-45DF-A0C7-7156D494E58D}" type="sibTrans" cxnId="{D87A34D9-32EE-46F2-A234-95F1734E5225}">
      <dgm:prSet/>
      <dgm:spPr/>
      <dgm:t>
        <a:bodyPr/>
        <a:lstStyle/>
        <a:p>
          <a:endParaRPr kumimoji="1" lang="ja-JP" altLang="en-US" sz="2400"/>
        </a:p>
      </dgm:t>
    </dgm:pt>
    <dgm:pt modelId="{DBBABD7D-2885-4531-B32F-E4C4B9A15335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kumimoji="1" lang="ja-JP" altLang="en-US" sz="1400" dirty="0" smtClean="0"/>
            <a:t>４８２　動物誌</a:t>
          </a:r>
          <a:endParaRPr kumimoji="1" lang="ja-JP" altLang="en-US" sz="1400" dirty="0"/>
        </a:p>
      </dgm:t>
    </dgm:pt>
    <dgm:pt modelId="{B5850C24-D8C7-4A23-94E1-9EDCDEB7103E}" type="parTrans" cxnId="{2B4BF192-402A-4225-ADBF-00A6C60EA905}">
      <dgm:prSet custT="1"/>
      <dgm:spPr/>
      <dgm:t>
        <a:bodyPr/>
        <a:lstStyle/>
        <a:p>
          <a:endParaRPr kumimoji="1" lang="ja-JP" altLang="en-US" sz="800"/>
        </a:p>
      </dgm:t>
    </dgm:pt>
    <dgm:pt modelId="{AE026286-0F7E-4B5B-AC8D-89C983F0CE3B}" type="sibTrans" cxnId="{2B4BF192-402A-4225-ADBF-00A6C60EA905}">
      <dgm:prSet/>
      <dgm:spPr/>
      <dgm:t>
        <a:bodyPr/>
        <a:lstStyle/>
        <a:p>
          <a:endParaRPr kumimoji="1" lang="ja-JP" altLang="en-US" sz="2400"/>
        </a:p>
      </dgm:t>
    </dgm:pt>
    <dgm:pt modelId="{C0A9AEFC-FFA3-4439-9618-C42BEF0C63D8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kumimoji="1" lang="ja-JP" altLang="en-US" sz="1400" dirty="0" smtClean="0"/>
            <a:t>４８３　アメーバーなど</a:t>
          </a:r>
          <a:endParaRPr kumimoji="1" lang="ja-JP" altLang="en-US" sz="1400" dirty="0"/>
        </a:p>
      </dgm:t>
    </dgm:pt>
    <dgm:pt modelId="{4161EA27-DF8C-4BBB-B24F-6B6CA0ADF879}" type="parTrans" cxnId="{F7DC2441-B0EA-439B-A88F-BDBDC4ED29BE}">
      <dgm:prSet custT="1"/>
      <dgm:spPr/>
      <dgm:t>
        <a:bodyPr/>
        <a:lstStyle/>
        <a:p>
          <a:endParaRPr kumimoji="1" lang="ja-JP" altLang="en-US" sz="700"/>
        </a:p>
      </dgm:t>
    </dgm:pt>
    <dgm:pt modelId="{077A5682-39BC-4DCE-8384-2087D2C80F99}" type="sibTrans" cxnId="{F7DC2441-B0EA-439B-A88F-BDBDC4ED29BE}">
      <dgm:prSet/>
      <dgm:spPr/>
      <dgm:t>
        <a:bodyPr/>
        <a:lstStyle/>
        <a:p>
          <a:endParaRPr kumimoji="1" lang="ja-JP" altLang="en-US" sz="2400"/>
        </a:p>
      </dgm:t>
    </dgm:pt>
    <dgm:pt modelId="{4489E9D1-76AC-4865-BD4C-75A99B240D57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kumimoji="1" lang="ja-JP" altLang="en-US" sz="1400" dirty="0" smtClean="0"/>
            <a:t>４８４　カタツムリ・貝など</a:t>
          </a:r>
          <a:endParaRPr kumimoji="1" lang="ja-JP" altLang="en-US" sz="1400" dirty="0"/>
        </a:p>
      </dgm:t>
    </dgm:pt>
    <dgm:pt modelId="{279E4CFF-7204-46DF-8FB7-31CFFBEA45EB}" type="parTrans" cxnId="{80176E35-FABD-4C75-93C3-95FD094DFA7E}">
      <dgm:prSet custT="1"/>
      <dgm:spPr/>
      <dgm:t>
        <a:bodyPr/>
        <a:lstStyle/>
        <a:p>
          <a:endParaRPr kumimoji="1" lang="ja-JP" altLang="en-US" sz="700"/>
        </a:p>
      </dgm:t>
    </dgm:pt>
    <dgm:pt modelId="{8D8758C1-FD40-448A-BE3D-C4C2FF581B46}" type="sibTrans" cxnId="{80176E35-FABD-4C75-93C3-95FD094DFA7E}">
      <dgm:prSet/>
      <dgm:spPr/>
      <dgm:t>
        <a:bodyPr/>
        <a:lstStyle/>
        <a:p>
          <a:endParaRPr kumimoji="1" lang="ja-JP" altLang="en-US" sz="2400"/>
        </a:p>
      </dgm:t>
    </dgm:pt>
    <dgm:pt modelId="{5D18CE67-CD8F-48FC-BD35-8CBF5489430C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kumimoji="1" lang="ja-JP" altLang="en-US" sz="1400" dirty="0" smtClean="0"/>
            <a:t>４８５　エビ・カニ・クモなど</a:t>
          </a:r>
          <a:endParaRPr kumimoji="1" lang="ja-JP" altLang="en-US" sz="1400" dirty="0"/>
        </a:p>
      </dgm:t>
    </dgm:pt>
    <dgm:pt modelId="{B68068A0-7622-40C3-9AD6-DD697F0E350B}" type="parTrans" cxnId="{6EF33D7D-0387-4623-A401-6402062708F3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kumimoji="1" lang="ja-JP" altLang="en-US" sz="700"/>
        </a:p>
      </dgm:t>
    </dgm:pt>
    <dgm:pt modelId="{468EB3A0-846A-4B94-AD11-054D516F9CFC}" type="sibTrans" cxnId="{6EF33D7D-0387-4623-A401-6402062708F3}">
      <dgm:prSet/>
      <dgm:spPr/>
      <dgm:t>
        <a:bodyPr/>
        <a:lstStyle/>
        <a:p>
          <a:endParaRPr kumimoji="1" lang="ja-JP" altLang="en-US" sz="2400"/>
        </a:p>
      </dgm:t>
    </dgm:pt>
    <dgm:pt modelId="{887D2EA3-0969-40F3-A069-C4365DB17E42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kumimoji="1" lang="ja-JP" altLang="en-US" sz="1400" dirty="0" smtClean="0"/>
            <a:t>４８６　昆虫類</a:t>
          </a:r>
          <a:endParaRPr kumimoji="1" lang="ja-JP" altLang="en-US" sz="1400" dirty="0"/>
        </a:p>
      </dgm:t>
    </dgm:pt>
    <dgm:pt modelId="{2D1CDF3C-3E4A-4412-B126-8872F7680936}" type="parTrans" cxnId="{E33AFA17-7158-4E54-A18B-B928109C081F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kumimoji="1" lang="ja-JP" altLang="en-US" sz="700"/>
        </a:p>
      </dgm:t>
    </dgm:pt>
    <dgm:pt modelId="{06A026C4-2097-4EB3-8F7E-2D4936E744FE}" type="sibTrans" cxnId="{E33AFA17-7158-4E54-A18B-B928109C081F}">
      <dgm:prSet/>
      <dgm:spPr/>
      <dgm:t>
        <a:bodyPr/>
        <a:lstStyle/>
        <a:p>
          <a:endParaRPr kumimoji="1" lang="ja-JP" altLang="en-US" sz="2400"/>
        </a:p>
      </dgm:t>
    </dgm:pt>
    <dgm:pt modelId="{4615903B-21E3-46FD-BC96-08E79F90AAB0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kumimoji="1" lang="ja-JP" altLang="en-US" sz="1400" dirty="0" smtClean="0"/>
            <a:t>４８７　魚・カエル・ﾍﾋﾞなど</a:t>
          </a:r>
          <a:endParaRPr kumimoji="1" lang="ja-JP" altLang="en-US" sz="1400" dirty="0"/>
        </a:p>
      </dgm:t>
    </dgm:pt>
    <dgm:pt modelId="{A30AE3C0-0DAE-43E1-832C-D3793AE412ED}" type="parTrans" cxnId="{9B74CBB4-43B1-464E-8687-3F2AB4D1FA1E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kumimoji="1" lang="ja-JP" altLang="en-US" sz="700"/>
        </a:p>
      </dgm:t>
    </dgm:pt>
    <dgm:pt modelId="{16832B3B-ACFD-43FC-8220-A662AE2E8C8A}" type="sibTrans" cxnId="{9B74CBB4-43B1-464E-8687-3F2AB4D1FA1E}">
      <dgm:prSet/>
      <dgm:spPr/>
      <dgm:t>
        <a:bodyPr/>
        <a:lstStyle/>
        <a:p>
          <a:endParaRPr kumimoji="1" lang="ja-JP" altLang="en-US" sz="2400"/>
        </a:p>
      </dgm:t>
    </dgm:pt>
    <dgm:pt modelId="{1CECE2BE-90D8-4C28-9637-9A67A8551D25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kumimoji="1" lang="ja-JP" altLang="en-US" sz="1400" dirty="0" smtClean="0"/>
            <a:t>４８８　鳥類</a:t>
          </a:r>
          <a:endParaRPr kumimoji="1" lang="ja-JP" altLang="en-US" sz="1400" dirty="0"/>
        </a:p>
      </dgm:t>
    </dgm:pt>
    <dgm:pt modelId="{2825AABF-6673-41BE-AC3C-E2CA0A0C7668}" type="parTrans" cxnId="{50F3BBC7-D771-4DE8-A209-AAA902F3817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kumimoji="1" lang="ja-JP" altLang="en-US" sz="900"/>
        </a:p>
      </dgm:t>
    </dgm:pt>
    <dgm:pt modelId="{17A5C54F-73FF-48A4-BD94-FA3774C467D3}" type="sibTrans" cxnId="{50F3BBC7-D771-4DE8-A209-AAA902F38176}">
      <dgm:prSet/>
      <dgm:spPr/>
      <dgm:t>
        <a:bodyPr/>
        <a:lstStyle/>
        <a:p>
          <a:endParaRPr kumimoji="1" lang="ja-JP" altLang="en-US" sz="2400"/>
        </a:p>
      </dgm:t>
    </dgm:pt>
    <dgm:pt modelId="{E4E12F62-5343-4B21-8091-34131D95DEF7}">
      <dgm:prSet phldrT="[テキスト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kumimoji="1" lang="ja-JP" altLang="en-US" sz="1400" dirty="0" smtClean="0"/>
            <a:t>４８９　哺乳類</a:t>
          </a:r>
          <a:endParaRPr kumimoji="1" lang="ja-JP" altLang="en-US" sz="1400" dirty="0"/>
        </a:p>
      </dgm:t>
    </dgm:pt>
    <dgm:pt modelId="{E065ADCE-304B-4E5A-B3BC-F6B965929770}" type="parTrans" cxnId="{56816DB0-827E-43C4-8E6B-BA4A2A1FFC2D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kumimoji="1" lang="ja-JP" altLang="en-US" sz="1050"/>
        </a:p>
      </dgm:t>
    </dgm:pt>
    <dgm:pt modelId="{1680B154-866A-4D0E-99B6-3296FEF8539D}" type="sibTrans" cxnId="{56816DB0-827E-43C4-8E6B-BA4A2A1FFC2D}">
      <dgm:prSet/>
      <dgm:spPr/>
      <dgm:t>
        <a:bodyPr/>
        <a:lstStyle/>
        <a:p>
          <a:endParaRPr kumimoji="1" lang="ja-JP" altLang="en-US" sz="2400"/>
        </a:p>
      </dgm:t>
    </dgm:pt>
    <dgm:pt modelId="{9B6823DA-0152-45D3-AA52-E20A96ADEBDF}" type="pres">
      <dgm:prSet presAssocID="{2A7182B3-A736-4921-9A8E-A418586FD7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D7BC302-E74D-4F1A-8552-E31C540E9C84}" type="pres">
      <dgm:prSet presAssocID="{F4A27B37-7B9C-42B2-8590-640E08B92F8C}" presName="root1" presStyleCnt="0"/>
      <dgm:spPr/>
    </dgm:pt>
    <dgm:pt modelId="{A648C751-87BC-4640-8397-4D0F5A1DD5AA}" type="pres">
      <dgm:prSet presAssocID="{F4A27B37-7B9C-42B2-8590-640E08B92F8C}" presName="LevelOneTextNode" presStyleLbl="node0" presStyleIdx="0" presStyleCnt="1" custLinFactNeighborX="-13337" custLinFactNeighborY="1691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4B931B8-D372-4F65-9D05-902B882DD7EE}" type="pres">
      <dgm:prSet presAssocID="{F4A27B37-7B9C-42B2-8590-640E08B92F8C}" presName="level2hierChild" presStyleCnt="0"/>
      <dgm:spPr/>
    </dgm:pt>
    <dgm:pt modelId="{EC88BF36-59F4-4C62-AB93-0001E4C44217}" type="pres">
      <dgm:prSet presAssocID="{71ECE867-A7A6-4828-80B6-0DDAF83B1958}" presName="conn2-1" presStyleLbl="parChTrans1D2" presStyleIdx="0" presStyleCnt="9"/>
      <dgm:spPr/>
      <dgm:t>
        <a:bodyPr/>
        <a:lstStyle/>
        <a:p>
          <a:endParaRPr kumimoji="1" lang="ja-JP" altLang="en-US"/>
        </a:p>
      </dgm:t>
    </dgm:pt>
    <dgm:pt modelId="{801B6084-A5F4-41D4-A4D8-CEFBE3785C38}" type="pres">
      <dgm:prSet presAssocID="{71ECE867-A7A6-4828-80B6-0DDAF83B1958}" presName="connTx" presStyleLbl="parChTrans1D2" presStyleIdx="0" presStyleCnt="9"/>
      <dgm:spPr/>
      <dgm:t>
        <a:bodyPr/>
        <a:lstStyle/>
        <a:p>
          <a:endParaRPr kumimoji="1" lang="ja-JP" altLang="en-US"/>
        </a:p>
      </dgm:t>
    </dgm:pt>
    <dgm:pt modelId="{1C106AA4-CFBC-470C-A74A-147F5A343F72}" type="pres">
      <dgm:prSet presAssocID="{24570D83-5C3E-42F7-A7FC-AFAF4F2EEC43}" presName="root2" presStyleCnt="0"/>
      <dgm:spPr/>
    </dgm:pt>
    <dgm:pt modelId="{85496FCD-5BA4-4A3A-BC27-2CFC1D321FE0}" type="pres">
      <dgm:prSet presAssocID="{24570D83-5C3E-42F7-A7FC-AFAF4F2EEC43}" presName="LevelTwoTextNode" presStyleLbl="node2" presStyleIdx="0" presStyleCnt="9" custScaleX="12335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54E7F22-312C-439E-85D8-839FAE1E1C05}" type="pres">
      <dgm:prSet presAssocID="{24570D83-5C3E-42F7-A7FC-AFAF4F2EEC43}" presName="level3hierChild" presStyleCnt="0"/>
      <dgm:spPr/>
    </dgm:pt>
    <dgm:pt modelId="{494C0A05-DE6A-4031-908A-CE4EAAB03996}" type="pres">
      <dgm:prSet presAssocID="{B5850C24-D8C7-4A23-94E1-9EDCDEB7103E}" presName="conn2-1" presStyleLbl="parChTrans1D2" presStyleIdx="1" presStyleCnt="9"/>
      <dgm:spPr/>
      <dgm:t>
        <a:bodyPr/>
        <a:lstStyle/>
        <a:p>
          <a:endParaRPr kumimoji="1" lang="ja-JP" altLang="en-US"/>
        </a:p>
      </dgm:t>
    </dgm:pt>
    <dgm:pt modelId="{2DF43283-75F5-4007-A0F5-D737B8A2B447}" type="pres">
      <dgm:prSet presAssocID="{B5850C24-D8C7-4A23-94E1-9EDCDEB7103E}" presName="connTx" presStyleLbl="parChTrans1D2" presStyleIdx="1" presStyleCnt="9"/>
      <dgm:spPr/>
      <dgm:t>
        <a:bodyPr/>
        <a:lstStyle/>
        <a:p>
          <a:endParaRPr kumimoji="1" lang="ja-JP" altLang="en-US"/>
        </a:p>
      </dgm:t>
    </dgm:pt>
    <dgm:pt modelId="{AD29D610-B9DC-4868-84E1-3168DB21BF54}" type="pres">
      <dgm:prSet presAssocID="{DBBABD7D-2885-4531-B32F-E4C4B9A15335}" presName="root2" presStyleCnt="0"/>
      <dgm:spPr/>
    </dgm:pt>
    <dgm:pt modelId="{69110332-7CBB-444F-B76F-B97738EA7430}" type="pres">
      <dgm:prSet presAssocID="{DBBABD7D-2885-4531-B32F-E4C4B9A15335}" presName="LevelTwoTextNode" presStyleLbl="node2" presStyleIdx="1" presStyleCnt="9" custScaleX="12392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845F307-E078-4277-B598-5FD503C5A880}" type="pres">
      <dgm:prSet presAssocID="{DBBABD7D-2885-4531-B32F-E4C4B9A15335}" presName="level3hierChild" presStyleCnt="0"/>
      <dgm:spPr/>
    </dgm:pt>
    <dgm:pt modelId="{295D85A9-847B-4BEB-ABDF-9B618FD6F75B}" type="pres">
      <dgm:prSet presAssocID="{4161EA27-DF8C-4BBB-B24F-6B6CA0ADF879}" presName="conn2-1" presStyleLbl="parChTrans1D2" presStyleIdx="2" presStyleCnt="9"/>
      <dgm:spPr/>
      <dgm:t>
        <a:bodyPr/>
        <a:lstStyle/>
        <a:p>
          <a:endParaRPr kumimoji="1" lang="ja-JP" altLang="en-US"/>
        </a:p>
      </dgm:t>
    </dgm:pt>
    <dgm:pt modelId="{07691BC4-CA2E-4B13-866F-9469E58D3AB4}" type="pres">
      <dgm:prSet presAssocID="{4161EA27-DF8C-4BBB-B24F-6B6CA0ADF879}" presName="connTx" presStyleLbl="parChTrans1D2" presStyleIdx="2" presStyleCnt="9"/>
      <dgm:spPr/>
      <dgm:t>
        <a:bodyPr/>
        <a:lstStyle/>
        <a:p>
          <a:endParaRPr kumimoji="1" lang="ja-JP" altLang="en-US"/>
        </a:p>
      </dgm:t>
    </dgm:pt>
    <dgm:pt modelId="{C58E6575-CD14-4F75-8FD0-C20465E350EA}" type="pres">
      <dgm:prSet presAssocID="{C0A9AEFC-FFA3-4439-9618-C42BEF0C63D8}" presName="root2" presStyleCnt="0"/>
      <dgm:spPr/>
    </dgm:pt>
    <dgm:pt modelId="{A9B6F270-359C-44B0-B8D7-BE173EE430BC}" type="pres">
      <dgm:prSet presAssocID="{C0A9AEFC-FFA3-4439-9618-C42BEF0C63D8}" presName="LevelTwoTextNode" presStyleLbl="node2" presStyleIdx="2" presStyleCnt="9" custScaleX="12335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98D644A-D8FD-4288-99E4-E1D1B8FF7052}" type="pres">
      <dgm:prSet presAssocID="{C0A9AEFC-FFA3-4439-9618-C42BEF0C63D8}" presName="level3hierChild" presStyleCnt="0"/>
      <dgm:spPr/>
    </dgm:pt>
    <dgm:pt modelId="{A9E673E6-48E4-4737-9477-881918AA0361}" type="pres">
      <dgm:prSet presAssocID="{279E4CFF-7204-46DF-8FB7-31CFFBEA45EB}" presName="conn2-1" presStyleLbl="parChTrans1D2" presStyleIdx="3" presStyleCnt="9"/>
      <dgm:spPr/>
      <dgm:t>
        <a:bodyPr/>
        <a:lstStyle/>
        <a:p>
          <a:endParaRPr kumimoji="1" lang="ja-JP" altLang="en-US"/>
        </a:p>
      </dgm:t>
    </dgm:pt>
    <dgm:pt modelId="{D750BBF9-4B87-494F-8A5C-B5FAA9CDC5C1}" type="pres">
      <dgm:prSet presAssocID="{279E4CFF-7204-46DF-8FB7-31CFFBEA45EB}" presName="connTx" presStyleLbl="parChTrans1D2" presStyleIdx="3" presStyleCnt="9"/>
      <dgm:spPr/>
      <dgm:t>
        <a:bodyPr/>
        <a:lstStyle/>
        <a:p>
          <a:endParaRPr kumimoji="1" lang="ja-JP" altLang="en-US"/>
        </a:p>
      </dgm:t>
    </dgm:pt>
    <dgm:pt modelId="{C8BF28D2-A245-4D04-8956-800300C1E32D}" type="pres">
      <dgm:prSet presAssocID="{4489E9D1-76AC-4865-BD4C-75A99B240D57}" presName="root2" presStyleCnt="0"/>
      <dgm:spPr/>
    </dgm:pt>
    <dgm:pt modelId="{5A108C1D-5FC5-48DC-AA7E-9B5BA5199D63}" type="pres">
      <dgm:prSet presAssocID="{4489E9D1-76AC-4865-BD4C-75A99B240D57}" presName="LevelTwoTextNode" presStyleLbl="node2" presStyleIdx="3" presStyleCnt="9" custScaleX="13846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C37C17A-E600-4BE9-AF60-C708E1844028}" type="pres">
      <dgm:prSet presAssocID="{4489E9D1-76AC-4865-BD4C-75A99B240D57}" presName="level3hierChild" presStyleCnt="0"/>
      <dgm:spPr/>
    </dgm:pt>
    <dgm:pt modelId="{A1DA1095-773F-4A43-80AF-B3B2A9A87A38}" type="pres">
      <dgm:prSet presAssocID="{B68068A0-7622-40C3-9AD6-DD697F0E350B}" presName="conn2-1" presStyleLbl="parChTrans1D2" presStyleIdx="4" presStyleCnt="9"/>
      <dgm:spPr/>
      <dgm:t>
        <a:bodyPr/>
        <a:lstStyle/>
        <a:p>
          <a:endParaRPr kumimoji="1" lang="ja-JP" altLang="en-US"/>
        </a:p>
      </dgm:t>
    </dgm:pt>
    <dgm:pt modelId="{4F846BDC-4EB5-4050-AF3B-6CF06227CDF0}" type="pres">
      <dgm:prSet presAssocID="{B68068A0-7622-40C3-9AD6-DD697F0E350B}" presName="connTx" presStyleLbl="parChTrans1D2" presStyleIdx="4" presStyleCnt="9"/>
      <dgm:spPr/>
      <dgm:t>
        <a:bodyPr/>
        <a:lstStyle/>
        <a:p>
          <a:endParaRPr kumimoji="1" lang="ja-JP" altLang="en-US"/>
        </a:p>
      </dgm:t>
    </dgm:pt>
    <dgm:pt modelId="{60F683A3-1E88-44AC-B8FD-8F40ECF11856}" type="pres">
      <dgm:prSet presAssocID="{5D18CE67-CD8F-48FC-BD35-8CBF5489430C}" presName="root2" presStyleCnt="0"/>
      <dgm:spPr/>
    </dgm:pt>
    <dgm:pt modelId="{3871E6B7-7490-4CBF-BD62-59DBB0C754E5}" type="pres">
      <dgm:prSet presAssocID="{5D18CE67-CD8F-48FC-BD35-8CBF5489430C}" presName="LevelTwoTextNode" presStyleLbl="node2" presStyleIdx="4" presStyleCnt="9" custScaleX="16566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DBBC3A9-3DCC-45E7-8F91-1DFBCA602B9F}" type="pres">
      <dgm:prSet presAssocID="{5D18CE67-CD8F-48FC-BD35-8CBF5489430C}" presName="level3hierChild" presStyleCnt="0"/>
      <dgm:spPr/>
    </dgm:pt>
    <dgm:pt modelId="{222FA4BC-A5FB-4BC3-8247-CFFA5BC4EE1E}" type="pres">
      <dgm:prSet presAssocID="{2D1CDF3C-3E4A-4412-B126-8872F7680936}" presName="conn2-1" presStyleLbl="parChTrans1D2" presStyleIdx="5" presStyleCnt="9"/>
      <dgm:spPr/>
      <dgm:t>
        <a:bodyPr/>
        <a:lstStyle/>
        <a:p>
          <a:endParaRPr kumimoji="1" lang="ja-JP" altLang="en-US"/>
        </a:p>
      </dgm:t>
    </dgm:pt>
    <dgm:pt modelId="{2ED6288B-C0AE-4A6C-B2A9-58038C7585CA}" type="pres">
      <dgm:prSet presAssocID="{2D1CDF3C-3E4A-4412-B126-8872F7680936}" presName="connTx" presStyleLbl="parChTrans1D2" presStyleIdx="5" presStyleCnt="9"/>
      <dgm:spPr/>
      <dgm:t>
        <a:bodyPr/>
        <a:lstStyle/>
        <a:p>
          <a:endParaRPr kumimoji="1" lang="ja-JP" altLang="en-US"/>
        </a:p>
      </dgm:t>
    </dgm:pt>
    <dgm:pt modelId="{784AD101-5EAE-4069-ADA6-E9C4C698D44B}" type="pres">
      <dgm:prSet presAssocID="{887D2EA3-0969-40F3-A069-C4365DB17E42}" presName="root2" presStyleCnt="0"/>
      <dgm:spPr/>
    </dgm:pt>
    <dgm:pt modelId="{E1425D77-5C5B-4ACF-B384-55203148313E}" type="pres">
      <dgm:prSet presAssocID="{887D2EA3-0969-40F3-A069-C4365DB17E42}" presName="LevelTwoTextNode" presStyleLbl="node2" presStyleIdx="5" presStyleCnt="9" custScaleX="12928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114EBA7-0B7C-4FB4-806F-A391B376ABB8}" type="pres">
      <dgm:prSet presAssocID="{887D2EA3-0969-40F3-A069-C4365DB17E42}" presName="level3hierChild" presStyleCnt="0"/>
      <dgm:spPr/>
    </dgm:pt>
    <dgm:pt modelId="{2A5C8D78-84C0-4D12-8C9E-919824A0C3C2}" type="pres">
      <dgm:prSet presAssocID="{A30AE3C0-0DAE-43E1-832C-D3793AE412ED}" presName="conn2-1" presStyleLbl="parChTrans1D2" presStyleIdx="6" presStyleCnt="9"/>
      <dgm:spPr/>
      <dgm:t>
        <a:bodyPr/>
        <a:lstStyle/>
        <a:p>
          <a:endParaRPr kumimoji="1" lang="ja-JP" altLang="en-US"/>
        </a:p>
      </dgm:t>
    </dgm:pt>
    <dgm:pt modelId="{11C53993-BA8C-472A-90ED-20BEC70D699C}" type="pres">
      <dgm:prSet presAssocID="{A30AE3C0-0DAE-43E1-832C-D3793AE412ED}" presName="connTx" presStyleLbl="parChTrans1D2" presStyleIdx="6" presStyleCnt="9"/>
      <dgm:spPr/>
      <dgm:t>
        <a:bodyPr/>
        <a:lstStyle/>
        <a:p>
          <a:endParaRPr kumimoji="1" lang="ja-JP" altLang="en-US"/>
        </a:p>
      </dgm:t>
    </dgm:pt>
    <dgm:pt modelId="{88D0A0AB-C1A1-4B0C-878E-70983685A4AA}" type="pres">
      <dgm:prSet presAssocID="{4615903B-21E3-46FD-BC96-08E79F90AAB0}" presName="root2" presStyleCnt="0"/>
      <dgm:spPr/>
    </dgm:pt>
    <dgm:pt modelId="{9D8D25CD-2D08-4AF9-8474-A22D249E0CAF}" type="pres">
      <dgm:prSet presAssocID="{4615903B-21E3-46FD-BC96-08E79F90AAB0}" presName="LevelTwoTextNode" presStyleLbl="node2" presStyleIdx="6" presStyleCnt="9" custScaleX="16566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58B2EAB-A817-40D3-B5ED-0F6E75CEF308}" type="pres">
      <dgm:prSet presAssocID="{4615903B-21E3-46FD-BC96-08E79F90AAB0}" presName="level3hierChild" presStyleCnt="0"/>
      <dgm:spPr/>
    </dgm:pt>
    <dgm:pt modelId="{B5C08D67-9D0F-4FAA-9BDE-61FC077CB346}" type="pres">
      <dgm:prSet presAssocID="{2825AABF-6673-41BE-AC3C-E2CA0A0C7668}" presName="conn2-1" presStyleLbl="parChTrans1D2" presStyleIdx="7" presStyleCnt="9"/>
      <dgm:spPr/>
      <dgm:t>
        <a:bodyPr/>
        <a:lstStyle/>
        <a:p>
          <a:endParaRPr kumimoji="1" lang="ja-JP" altLang="en-US"/>
        </a:p>
      </dgm:t>
    </dgm:pt>
    <dgm:pt modelId="{9C2FC952-FDE0-48C0-A5C9-52418FB4AA1B}" type="pres">
      <dgm:prSet presAssocID="{2825AABF-6673-41BE-AC3C-E2CA0A0C7668}" presName="connTx" presStyleLbl="parChTrans1D2" presStyleIdx="7" presStyleCnt="9"/>
      <dgm:spPr/>
      <dgm:t>
        <a:bodyPr/>
        <a:lstStyle/>
        <a:p>
          <a:endParaRPr kumimoji="1" lang="ja-JP" altLang="en-US"/>
        </a:p>
      </dgm:t>
    </dgm:pt>
    <dgm:pt modelId="{B9C17301-0BCB-4AA8-B8A0-3B2896F5113A}" type="pres">
      <dgm:prSet presAssocID="{1CECE2BE-90D8-4C28-9637-9A67A8551D25}" presName="root2" presStyleCnt="0"/>
      <dgm:spPr/>
    </dgm:pt>
    <dgm:pt modelId="{B02670E8-DEA3-48F1-89D3-A64E2E1CFC45}" type="pres">
      <dgm:prSet presAssocID="{1CECE2BE-90D8-4C28-9637-9A67A8551D25}" presName="LevelTwoTextNode" presStyleLbl="node2" presStyleIdx="7" presStyleCnt="9" custScaleX="13580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1BFA463-E27A-484D-AE5F-A264F4A9CF2B}" type="pres">
      <dgm:prSet presAssocID="{1CECE2BE-90D8-4C28-9637-9A67A8551D25}" presName="level3hierChild" presStyleCnt="0"/>
      <dgm:spPr/>
    </dgm:pt>
    <dgm:pt modelId="{743ADA11-2427-4AE7-9DC8-EB6BFD99E86F}" type="pres">
      <dgm:prSet presAssocID="{E065ADCE-304B-4E5A-B3BC-F6B965929770}" presName="conn2-1" presStyleLbl="parChTrans1D2" presStyleIdx="8" presStyleCnt="9"/>
      <dgm:spPr/>
      <dgm:t>
        <a:bodyPr/>
        <a:lstStyle/>
        <a:p>
          <a:endParaRPr kumimoji="1" lang="ja-JP" altLang="en-US"/>
        </a:p>
      </dgm:t>
    </dgm:pt>
    <dgm:pt modelId="{EDF3B5CD-CFF1-43FB-9C45-59EFDE1828CD}" type="pres">
      <dgm:prSet presAssocID="{E065ADCE-304B-4E5A-B3BC-F6B965929770}" presName="connTx" presStyleLbl="parChTrans1D2" presStyleIdx="8" presStyleCnt="9"/>
      <dgm:spPr/>
      <dgm:t>
        <a:bodyPr/>
        <a:lstStyle/>
        <a:p>
          <a:endParaRPr kumimoji="1" lang="ja-JP" altLang="en-US"/>
        </a:p>
      </dgm:t>
    </dgm:pt>
    <dgm:pt modelId="{7A96661C-6730-436C-A9EF-D1382CD30D67}" type="pres">
      <dgm:prSet presAssocID="{E4E12F62-5343-4B21-8091-34131D95DEF7}" presName="root2" presStyleCnt="0"/>
      <dgm:spPr/>
    </dgm:pt>
    <dgm:pt modelId="{F555BF09-A8E1-4163-A7AC-A9293907C0BD}" type="pres">
      <dgm:prSet presAssocID="{E4E12F62-5343-4B21-8091-34131D95DEF7}" presName="LevelTwoTextNode" presStyleLbl="node2" presStyleIdx="8" presStyleCnt="9" custScaleX="13131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D0A63C6-B740-4AA2-BBBB-8E0F8256FCC1}" type="pres">
      <dgm:prSet presAssocID="{E4E12F62-5343-4B21-8091-34131D95DEF7}" presName="level3hierChild" presStyleCnt="0"/>
      <dgm:spPr/>
    </dgm:pt>
  </dgm:ptLst>
  <dgm:cxnLst>
    <dgm:cxn modelId="{C3EE08D7-9EC9-4C49-ACF3-A37D715E70A6}" type="presOf" srcId="{B68068A0-7622-40C3-9AD6-DD697F0E350B}" destId="{A1DA1095-773F-4A43-80AF-B3B2A9A87A38}" srcOrd="0" destOrd="0" presId="urn:microsoft.com/office/officeart/2008/layout/HorizontalMultiLevelHierarchy"/>
    <dgm:cxn modelId="{88003371-9733-4DF1-9F08-85B2C4BD11E9}" type="presOf" srcId="{4161EA27-DF8C-4BBB-B24F-6B6CA0ADF879}" destId="{07691BC4-CA2E-4B13-866F-9469E58D3AB4}" srcOrd="1" destOrd="0" presId="urn:microsoft.com/office/officeart/2008/layout/HorizontalMultiLevelHierarchy"/>
    <dgm:cxn modelId="{84413F9E-7C34-40AF-AE29-50996F42EAEF}" type="presOf" srcId="{71ECE867-A7A6-4828-80B6-0DDAF83B1958}" destId="{EC88BF36-59F4-4C62-AB93-0001E4C44217}" srcOrd="0" destOrd="0" presId="urn:microsoft.com/office/officeart/2008/layout/HorizontalMultiLevelHierarchy"/>
    <dgm:cxn modelId="{2B4BF192-402A-4225-ADBF-00A6C60EA905}" srcId="{F4A27B37-7B9C-42B2-8590-640E08B92F8C}" destId="{DBBABD7D-2885-4531-B32F-E4C4B9A15335}" srcOrd="1" destOrd="0" parTransId="{B5850C24-D8C7-4A23-94E1-9EDCDEB7103E}" sibTransId="{AE026286-0F7E-4B5B-AC8D-89C983F0CE3B}"/>
    <dgm:cxn modelId="{5CC8CE17-FAA4-4C2C-AA7E-07A020451AA0}" type="presOf" srcId="{4161EA27-DF8C-4BBB-B24F-6B6CA0ADF879}" destId="{295D85A9-847B-4BEB-ABDF-9B618FD6F75B}" srcOrd="0" destOrd="0" presId="urn:microsoft.com/office/officeart/2008/layout/HorizontalMultiLevelHierarchy"/>
    <dgm:cxn modelId="{3B91AD9F-7BC3-4C1C-AB00-7FAD01933D05}" type="presOf" srcId="{71ECE867-A7A6-4828-80B6-0DDAF83B1958}" destId="{801B6084-A5F4-41D4-A4D8-CEFBE3785C38}" srcOrd="1" destOrd="0" presId="urn:microsoft.com/office/officeart/2008/layout/HorizontalMultiLevelHierarchy"/>
    <dgm:cxn modelId="{B2AFF339-3915-4933-B265-CD0EC4AF9455}" type="presOf" srcId="{A30AE3C0-0DAE-43E1-832C-D3793AE412ED}" destId="{2A5C8D78-84C0-4D12-8C9E-919824A0C3C2}" srcOrd="0" destOrd="0" presId="urn:microsoft.com/office/officeart/2008/layout/HorizontalMultiLevelHierarchy"/>
    <dgm:cxn modelId="{7D457E54-5951-4EE7-A54C-5577D9946C58}" type="presOf" srcId="{B5850C24-D8C7-4A23-94E1-9EDCDEB7103E}" destId="{2DF43283-75F5-4007-A0F5-D737B8A2B447}" srcOrd="1" destOrd="0" presId="urn:microsoft.com/office/officeart/2008/layout/HorizontalMultiLevelHierarchy"/>
    <dgm:cxn modelId="{A3E5350B-4FDE-4BDE-9180-F1414FD36A50}" type="presOf" srcId="{2825AABF-6673-41BE-AC3C-E2CA0A0C7668}" destId="{B5C08D67-9D0F-4FAA-9BDE-61FC077CB346}" srcOrd="0" destOrd="0" presId="urn:microsoft.com/office/officeart/2008/layout/HorizontalMultiLevelHierarchy"/>
    <dgm:cxn modelId="{F7DC2441-B0EA-439B-A88F-BDBDC4ED29BE}" srcId="{F4A27B37-7B9C-42B2-8590-640E08B92F8C}" destId="{C0A9AEFC-FFA3-4439-9618-C42BEF0C63D8}" srcOrd="2" destOrd="0" parTransId="{4161EA27-DF8C-4BBB-B24F-6B6CA0ADF879}" sibTransId="{077A5682-39BC-4DCE-8384-2087D2C80F99}"/>
    <dgm:cxn modelId="{FFBDCA1B-3976-4B84-A844-2A1B85EE96DE}" type="presOf" srcId="{279E4CFF-7204-46DF-8FB7-31CFFBEA45EB}" destId="{A9E673E6-48E4-4737-9477-881918AA0361}" srcOrd="0" destOrd="0" presId="urn:microsoft.com/office/officeart/2008/layout/HorizontalMultiLevelHierarchy"/>
    <dgm:cxn modelId="{50F3BBC7-D771-4DE8-A209-AAA902F38176}" srcId="{F4A27B37-7B9C-42B2-8590-640E08B92F8C}" destId="{1CECE2BE-90D8-4C28-9637-9A67A8551D25}" srcOrd="7" destOrd="0" parTransId="{2825AABF-6673-41BE-AC3C-E2CA0A0C7668}" sibTransId="{17A5C54F-73FF-48A4-BD94-FA3774C467D3}"/>
    <dgm:cxn modelId="{7EC312B2-F8A3-4966-B4ED-72F3489F8C4C}" type="presOf" srcId="{2A7182B3-A736-4921-9A8E-A418586FD794}" destId="{9B6823DA-0152-45D3-AA52-E20A96ADEBDF}" srcOrd="0" destOrd="0" presId="urn:microsoft.com/office/officeart/2008/layout/HorizontalMultiLevelHierarchy"/>
    <dgm:cxn modelId="{0AA21733-E74E-4D9C-AE6E-1A442AEC4A78}" type="presOf" srcId="{C0A9AEFC-FFA3-4439-9618-C42BEF0C63D8}" destId="{A9B6F270-359C-44B0-B8D7-BE173EE430BC}" srcOrd="0" destOrd="0" presId="urn:microsoft.com/office/officeart/2008/layout/HorizontalMultiLevelHierarchy"/>
    <dgm:cxn modelId="{33AB40EB-1204-4521-8458-B0A19F003046}" type="presOf" srcId="{B5850C24-D8C7-4A23-94E1-9EDCDEB7103E}" destId="{494C0A05-DE6A-4031-908A-CE4EAAB03996}" srcOrd="0" destOrd="0" presId="urn:microsoft.com/office/officeart/2008/layout/HorizontalMultiLevelHierarchy"/>
    <dgm:cxn modelId="{6F27BAC3-75E3-47F3-ADC6-C8DCCC3B4732}" type="presOf" srcId="{F4A27B37-7B9C-42B2-8590-640E08B92F8C}" destId="{A648C751-87BC-4640-8397-4D0F5A1DD5AA}" srcOrd="0" destOrd="0" presId="urn:microsoft.com/office/officeart/2008/layout/HorizontalMultiLevelHierarchy"/>
    <dgm:cxn modelId="{6EF33D7D-0387-4623-A401-6402062708F3}" srcId="{F4A27B37-7B9C-42B2-8590-640E08B92F8C}" destId="{5D18CE67-CD8F-48FC-BD35-8CBF5489430C}" srcOrd="4" destOrd="0" parTransId="{B68068A0-7622-40C3-9AD6-DD697F0E350B}" sibTransId="{468EB3A0-846A-4B94-AD11-054D516F9CFC}"/>
    <dgm:cxn modelId="{9B74CBB4-43B1-464E-8687-3F2AB4D1FA1E}" srcId="{F4A27B37-7B9C-42B2-8590-640E08B92F8C}" destId="{4615903B-21E3-46FD-BC96-08E79F90AAB0}" srcOrd="6" destOrd="0" parTransId="{A30AE3C0-0DAE-43E1-832C-D3793AE412ED}" sibTransId="{16832B3B-ACFD-43FC-8220-A662AE2E8C8A}"/>
    <dgm:cxn modelId="{9F158332-4BED-492C-88AC-015F4DB09493}" type="presOf" srcId="{E065ADCE-304B-4E5A-B3BC-F6B965929770}" destId="{743ADA11-2427-4AE7-9DC8-EB6BFD99E86F}" srcOrd="0" destOrd="0" presId="urn:microsoft.com/office/officeart/2008/layout/HorizontalMultiLevelHierarchy"/>
    <dgm:cxn modelId="{56816DB0-827E-43C4-8E6B-BA4A2A1FFC2D}" srcId="{F4A27B37-7B9C-42B2-8590-640E08B92F8C}" destId="{E4E12F62-5343-4B21-8091-34131D95DEF7}" srcOrd="8" destOrd="0" parTransId="{E065ADCE-304B-4E5A-B3BC-F6B965929770}" sibTransId="{1680B154-866A-4D0E-99B6-3296FEF8539D}"/>
    <dgm:cxn modelId="{80176E35-FABD-4C75-93C3-95FD094DFA7E}" srcId="{F4A27B37-7B9C-42B2-8590-640E08B92F8C}" destId="{4489E9D1-76AC-4865-BD4C-75A99B240D57}" srcOrd="3" destOrd="0" parTransId="{279E4CFF-7204-46DF-8FB7-31CFFBEA45EB}" sibTransId="{8D8758C1-FD40-448A-BE3D-C4C2FF581B46}"/>
    <dgm:cxn modelId="{57650620-E78D-4DB0-A177-278725AC2FCC}" type="presOf" srcId="{1CECE2BE-90D8-4C28-9637-9A67A8551D25}" destId="{B02670E8-DEA3-48F1-89D3-A64E2E1CFC45}" srcOrd="0" destOrd="0" presId="urn:microsoft.com/office/officeart/2008/layout/HorizontalMultiLevelHierarchy"/>
    <dgm:cxn modelId="{060BA8BE-4ED4-4AD0-9CE2-2556E7217CDF}" type="presOf" srcId="{E065ADCE-304B-4E5A-B3BC-F6B965929770}" destId="{EDF3B5CD-CFF1-43FB-9C45-59EFDE1828CD}" srcOrd="1" destOrd="0" presId="urn:microsoft.com/office/officeart/2008/layout/HorizontalMultiLevelHierarchy"/>
    <dgm:cxn modelId="{D87A34D9-32EE-46F2-A234-95F1734E5225}" srcId="{F4A27B37-7B9C-42B2-8590-640E08B92F8C}" destId="{24570D83-5C3E-42F7-A7FC-AFAF4F2EEC43}" srcOrd="0" destOrd="0" parTransId="{71ECE867-A7A6-4828-80B6-0DDAF83B1958}" sibTransId="{8553C05A-EA43-45DF-A0C7-7156D494E58D}"/>
    <dgm:cxn modelId="{93D986E1-C74B-4106-888D-6FC1D2AF6AF9}" type="presOf" srcId="{887D2EA3-0969-40F3-A069-C4365DB17E42}" destId="{E1425D77-5C5B-4ACF-B384-55203148313E}" srcOrd="0" destOrd="0" presId="urn:microsoft.com/office/officeart/2008/layout/HorizontalMultiLevelHierarchy"/>
    <dgm:cxn modelId="{3D81084C-8E33-463C-BB2E-08CA9948BC27}" type="presOf" srcId="{2825AABF-6673-41BE-AC3C-E2CA0A0C7668}" destId="{9C2FC952-FDE0-48C0-A5C9-52418FB4AA1B}" srcOrd="1" destOrd="0" presId="urn:microsoft.com/office/officeart/2008/layout/HorizontalMultiLevelHierarchy"/>
    <dgm:cxn modelId="{C57289A2-6619-41B9-BFE7-CC6A8F5F21FF}" type="presOf" srcId="{5D18CE67-CD8F-48FC-BD35-8CBF5489430C}" destId="{3871E6B7-7490-4CBF-BD62-59DBB0C754E5}" srcOrd="0" destOrd="0" presId="urn:microsoft.com/office/officeart/2008/layout/HorizontalMultiLevelHierarchy"/>
    <dgm:cxn modelId="{07F3C029-BBE0-45E8-A285-A14730BC875F}" srcId="{2A7182B3-A736-4921-9A8E-A418586FD794}" destId="{F4A27B37-7B9C-42B2-8590-640E08B92F8C}" srcOrd="0" destOrd="0" parTransId="{BC24F44F-F87A-43ED-A5A3-FD3D0FDF8CA2}" sibTransId="{FFA2413A-438E-406D-AF2C-CAB8E42006D8}"/>
    <dgm:cxn modelId="{73446627-F8CD-43C8-A727-DE04F037C12C}" type="presOf" srcId="{24570D83-5C3E-42F7-A7FC-AFAF4F2EEC43}" destId="{85496FCD-5BA4-4A3A-BC27-2CFC1D321FE0}" srcOrd="0" destOrd="0" presId="urn:microsoft.com/office/officeart/2008/layout/HorizontalMultiLevelHierarchy"/>
    <dgm:cxn modelId="{700CAE3C-5038-459F-AE50-D1DC9F397182}" type="presOf" srcId="{B68068A0-7622-40C3-9AD6-DD697F0E350B}" destId="{4F846BDC-4EB5-4050-AF3B-6CF06227CDF0}" srcOrd="1" destOrd="0" presId="urn:microsoft.com/office/officeart/2008/layout/HorizontalMultiLevelHierarchy"/>
    <dgm:cxn modelId="{F3A57476-DD8B-49D2-BAF9-E71F144BEAC5}" type="presOf" srcId="{DBBABD7D-2885-4531-B32F-E4C4B9A15335}" destId="{69110332-7CBB-444F-B76F-B97738EA7430}" srcOrd="0" destOrd="0" presId="urn:microsoft.com/office/officeart/2008/layout/HorizontalMultiLevelHierarchy"/>
    <dgm:cxn modelId="{D8068559-6294-4C2E-BA08-864CD3EFE4DC}" type="presOf" srcId="{2D1CDF3C-3E4A-4412-B126-8872F7680936}" destId="{2ED6288B-C0AE-4A6C-B2A9-58038C7585CA}" srcOrd="1" destOrd="0" presId="urn:microsoft.com/office/officeart/2008/layout/HorizontalMultiLevelHierarchy"/>
    <dgm:cxn modelId="{E379E40F-FD81-4079-8EE3-CFCF404DCFC2}" type="presOf" srcId="{2D1CDF3C-3E4A-4412-B126-8872F7680936}" destId="{222FA4BC-A5FB-4BC3-8247-CFFA5BC4EE1E}" srcOrd="0" destOrd="0" presId="urn:microsoft.com/office/officeart/2008/layout/HorizontalMultiLevelHierarchy"/>
    <dgm:cxn modelId="{B499E681-3D5E-4852-9491-2AB5F28AE679}" type="presOf" srcId="{4615903B-21E3-46FD-BC96-08E79F90AAB0}" destId="{9D8D25CD-2D08-4AF9-8474-A22D249E0CAF}" srcOrd="0" destOrd="0" presId="urn:microsoft.com/office/officeart/2008/layout/HorizontalMultiLevelHierarchy"/>
    <dgm:cxn modelId="{E5A829D1-42FF-4E0B-AB3B-7BDBE6935C81}" type="presOf" srcId="{A30AE3C0-0DAE-43E1-832C-D3793AE412ED}" destId="{11C53993-BA8C-472A-90ED-20BEC70D699C}" srcOrd="1" destOrd="0" presId="urn:microsoft.com/office/officeart/2008/layout/HorizontalMultiLevelHierarchy"/>
    <dgm:cxn modelId="{E33AFA17-7158-4E54-A18B-B928109C081F}" srcId="{F4A27B37-7B9C-42B2-8590-640E08B92F8C}" destId="{887D2EA3-0969-40F3-A069-C4365DB17E42}" srcOrd="5" destOrd="0" parTransId="{2D1CDF3C-3E4A-4412-B126-8872F7680936}" sibTransId="{06A026C4-2097-4EB3-8F7E-2D4936E744FE}"/>
    <dgm:cxn modelId="{89870D5E-43AB-4B99-8587-6A2EC2BFCA1A}" type="presOf" srcId="{4489E9D1-76AC-4865-BD4C-75A99B240D57}" destId="{5A108C1D-5FC5-48DC-AA7E-9B5BA5199D63}" srcOrd="0" destOrd="0" presId="urn:microsoft.com/office/officeart/2008/layout/HorizontalMultiLevelHierarchy"/>
    <dgm:cxn modelId="{7763952B-7F2A-4EF1-B14B-C2DD4DC8B26A}" type="presOf" srcId="{E4E12F62-5343-4B21-8091-34131D95DEF7}" destId="{F555BF09-A8E1-4163-A7AC-A9293907C0BD}" srcOrd="0" destOrd="0" presId="urn:microsoft.com/office/officeart/2008/layout/HorizontalMultiLevelHierarchy"/>
    <dgm:cxn modelId="{AC17540B-485A-45A4-A74D-8FC12112AB9E}" type="presOf" srcId="{279E4CFF-7204-46DF-8FB7-31CFFBEA45EB}" destId="{D750BBF9-4B87-494F-8A5C-B5FAA9CDC5C1}" srcOrd="1" destOrd="0" presId="urn:microsoft.com/office/officeart/2008/layout/HorizontalMultiLevelHierarchy"/>
    <dgm:cxn modelId="{7B39F142-AF13-41AB-90B2-79FDE39EC804}" type="presParOf" srcId="{9B6823DA-0152-45D3-AA52-E20A96ADEBDF}" destId="{0D7BC302-E74D-4F1A-8552-E31C540E9C84}" srcOrd="0" destOrd="0" presId="urn:microsoft.com/office/officeart/2008/layout/HorizontalMultiLevelHierarchy"/>
    <dgm:cxn modelId="{99206DE5-4968-4A5B-AB7A-56CEFB06051A}" type="presParOf" srcId="{0D7BC302-E74D-4F1A-8552-E31C540E9C84}" destId="{A648C751-87BC-4640-8397-4D0F5A1DD5AA}" srcOrd="0" destOrd="0" presId="urn:microsoft.com/office/officeart/2008/layout/HorizontalMultiLevelHierarchy"/>
    <dgm:cxn modelId="{45E2AF7B-705B-46CD-AA9D-2F03055EE32E}" type="presParOf" srcId="{0D7BC302-E74D-4F1A-8552-E31C540E9C84}" destId="{B4B931B8-D372-4F65-9D05-902B882DD7EE}" srcOrd="1" destOrd="0" presId="urn:microsoft.com/office/officeart/2008/layout/HorizontalMultiLevelHierarchy"/>
    <dgm:cxn modelId="{72BC264F-2484-4957-9925-71E937D72607}" type="presParOf" srcId="{B4B931B8-D372-4F65-9D05-902B882DD7EE}" destId="{EC88BF36-59F4-4C62-AB93-0001E4C44217}" srcOrd="0" destOrd="0" presId="urn:microsoft.com/office/officeart/2008/layout/HorizontalMultiLevelHierarchy"/>
    <dgm:cxn modelId="{F5542C42-C561-4216-B7DF-BD26FC7D5472}" type="presParOf" srcId="{EC88BF36-59F4-4C62-AB93-0001E4C44217}" destId="{801B6084-A5F4-41D4-A4D8-CEFBE3785C38}" srcOrd="0" destOrd="0" presId="urn:microsoft.com/office/officeart/2008/layout/HorizontalMultiLevelHierarchy"/>
    <dgm:cxn modelId="{34A7859C-21F9-4C9C-BC8D-5B2AF4B7B663}" type="presParOf" srcId="{B4B931B8-D372-4F65-9D05-902B882DD7EE}" destId="{1C106AA4-CFBC-470C-A74A-147F5A343F72}" srcOrd="1" destOrd="0" presId="urn:microsoft.com/office/officeart/2008/layout/HorizontalMultiLevelHierarchy"/>
    <dgm:cxn modelId="{D7F2EBF8-CEBF-4990-8F76-8514EAEC8B99}" type="presParOf" srcId="{1C106AA4-CFBC-470C-A74A-147F5A343F72}" destId="{85496FCD-5BA4-4A3A-BC27-2CFC1D321FE0}" srcOrd="0" destOrd="0" presId="urn:microsoft.com/office/officeart/2008/layout/HorizontalMultiLevelHierarchy"/>
    <dgm:cxn modelId="{CF783A56-3C2D-4B5F-8143-0E789ED5BD62}" type="presParOf" srcId="{1C106AA4-CFBC-470C-A74A-147F5A343F72}" destId="{B54E7F22-312C-439E-85D8-839FAE1E1C05}" srcOrd="1" destOrd="0" presId="urn:microsoft.com/office/officeart/2008/layout/HorizontalMultiLevelHierarchy"/>
    <dgm:cxn modelId="{A2196375-677C-49C9-BB43-FE06125537F3}" type="presParOf" srcId="{B4B931B8-D372-4F65-9D05-902B882DD7EE}" destId="{494C0A05-DE6A-4031-908A-CE4EAAB03996}" srcOrd="2" destOrd="0" presId="urn:microsoft.com/office/officeart/2008/layout/HorizontalMultiLevelHierarchy"/>
    <dgm:cxn modelId="{D6B30165-540B-4E14-AD05-88A7ABADF7AE}" type="presParOf" srcId="{494C0A05-DE6A-4031-908A-CE4EAAB03996}" destId="{2DF43283-75F5-4007-A0F5-D737B8A2B447}" srcOrd="0" destOrd="0" presId="urn:microsoft.com/office/officeart/2008/layout/HorizontalMultiLevelHierarchy"/>
    <dgm:cxn modelId="{E66C3489-BB86-4DE6-A206-34A85B1C68DA}" type="presParOf" srcId="{B4B931B8-D372-4F65-9D05-902B882DD7EE}" destId="{AD29D610-B9DC-4868-84E1-3168DB21BF54}" srcOrd="3" destOrd="0" presId="urn:microsoft.com/office/officeart/2008/layout/HorizontalMultiLevelHierarchy"/>
    <dgm:cxn modelId="{9A97F01A-BB83-4C4F-ADE8-EA9D95A50955}" type="presParOf" srcId="{AD29D610-B9DC-4868-84E1-3168DB21BF54}" destId="{69110332-7CBB-444F-B76F-B97738EA7430}" srcOrd="0" destOrd="0" presId="urn:microsoft.com/office/officeart/2008/layout/HorizontalMultiLevelHierarchy"/>
    <dgm:cxn modelId="{2C9A3F49-0A8F-4966-B9D8-FA2215AF6CC0}" type="presParOf" srcId="{AD29D610-B9DC-4868-84E1-3168DB21BF54}" destId="{6845F307-E078-4277-B598-5FD503C5A880}" srcOrd="1" destOrd="0" presId="urn:microsoft.com/office/officeart/2008/layout/HorizontalMultiLevelHierarchy"/>
    <dgm:cxn modelId="{BE4C1F10-C41C-4B9A-99CD-E84EF26925D3}" type="presParOf" srcId="{B4B931B8-D372-4F65-9D05-902B882DD7EE}" destId="{295D85A9-847B-4BEB-ABDF-9B618FD6F75B}" srcOrd="4" destOrd="0" presId="urn:microsoft.com/office/officeart/2008/layout/HorizontalMultiLevelHierarchy"/>
    <dgm:cxn modelId="{EE646C45-DEA1-49E8-BD70-3D2320D8A23B}" type="presParOf" srcId="{295D85A9-847B-4BEB-ABDF-9B618FD6F75B}" destId="{07691BC4-CA2E-4B13-866F-9469E58D3AB4}" srcOrd="0" destOrd="0" presId="urn:microsoft.com/office/officeart/2008/layout/HorizontalMultiLevelHierarchy"/>
    <dgm:cxn modelId="{39FBAC43-DCA1-4BAF-9E5B-A92EEBCF7222}" type="presParOf" srcId="{B4B931B8-D372-4F65-9D05-902B882DD7EE}" destId="{C58E6575-CD14-4F75-8FD0-C20465E350EA}" srcOrd="5" destOrd="0" presId="urn:microsoft.com/office/officeart/2008/layout/HorizontalMultiLevelHierarchy"/>
    <dgm:cxn modelId="{CB23A8F5-1BE0-431C-8E95-842B73C21A2A}" type="presParOf" srcId="{C58E6575-CD14-4F75-8FD0-C20465E350EA}" destId="{A9B6F270-359C-44B0-B8D7-BE173EE430BC}" srcOrd="0" destOrd="0" presId="urn:microsoft.com/office/officeart/2008/layout/HorizontalMultiLevelHierarchy"/>
    <dgm:cxn modelId="{3CBC2451-21BC-40E1-93C2-47FFF4A67B47}" type="presParOf" srcId="{C58E6575-CD14-4F75-8FD0-C20465E350EA}" destId="{598D644A-D8FD-4288-99E4-E1D1B8FF7052}" srcOrd="1" destOrd="0" presId="urn:microsoft.com/office/officeart/2008/layout/HorizontalMultiLevelHierarchy"/>
    <dgm:cxn modelId="{CC111B8F-2C46-492B-8671-8FB41FDAC7F6}" type="presParOf" srcId="{B4B931B8-D372-4F65-9D05-902B882DD7EE}" destId="{A9E673E6-48E4-4737-9477-881918AA0361}" srcOrd="6" destOrd="0" presId="urn:microsoft.com/office/officeart/2008/layout/HorizontalMultiLevelHierarchy"/>
    <dgm:cxn modelId="{A9F41A61-8D54-46BE-86B7-C45F19069BDB}" type="presParOf" srcId="{A9E673E6-48E4-4737-9477-881918AA0361}" destId="{D750BBF9-4B87-494F-8A5C-B5FAA9CDC5C1}" srcOrd="0" destOrd="0" presId="urn:microsoft.com/office/officeart/2008/layout/HorizontalMultiLevelHierarchy"/>
    <dgm:cxn modelId="{9170C035-CFC9-41E1-A390-770D31654663}" type="presParOf" srcId="{B4B931B8-D372-4F65-9D05-902B882DD7EE}" destId="{C8BF28D2-A245-4D04-8956-800300C1E32D}" srcOrd="7" destOrd="0" presId="urn:microsoft.com/office/officeart/2008/layout/HorizontalMultiLevelHierarchy"/>
    <dgm:cxn modelId="{08E3B9B1-7C6C-4601-AB2E-B1FC7EEF97EF}" type="presParOf" srcId="{C8BF28D2-A245-4D04-8956-800300C1E32D}" destId="{5A108C1D-5FC5-48DC-AA7E-9B5BA5199D63}" srcOrd="0" destOrd="0" presId="urn:microsoft.com/office/officeart/2008/layout/HorizontalMultiLevelHierarchy"/>
    <dgm:cxn modelId="{8EAB32ED-5B24-43D8-8642-0EA6D0245D0B}" type="presParOf" srcId="{C8BF28D2-A245-4D04-8956-800300C1E32D}" destId="{0C37C17A-E600-4BE9-AF60-C708E1844028}" srcOrd="1" destOrd="0" presId="urn:microsoft.com/office/officeart/2008/layout/HorizontalMultiLevelHierarchy"/>
    <dgm:cxn modelId="{29DA3300-4257-489B-843B-628C7F474871}" type="presParOf" srcId="{B4B931B8-D372-4F65-9D05-902B882DD7EE}" destId="{A1DA1095-773F-4A43-80AF-B3B2A9A87A38}" srcOrd="8" destOrd="0" presId="urn:microsoft.com/office/officeart/2008/layout/HorizontalMultiLevelHierarchy"/>
    <dgm:cxn modelId="{ED3BC703-3AE5-41DA-B52A-B335B39BCFE5}" type="presParOf" srcId="{A1DA1095-773F-4A43-80AF-B3B2A9A87A38}" destId="{4F846BDC-4EB5-4050-AF3B-6CF06227CDF0}" srcOrd="0" destOrd="0" presId="urn:microsoft.com/office/officeart/2008/layout/HorizontalMultiLevelHierarchy"/>
    <dgm:cxn modelId="{7780D986-BBEB-44D7-9934-1A41605ABD3C}" type="presParOf" srcId="{B4B931B8-D372-4F65-9D05-902B882DD7EE}" destId="{60F683A3-1E88-44AC-B8FD-8F40ECF11856}" srcOrd="9" destOrd="0" presId="urn:microsoft.com/office/officeart/2008/layout/HorizontalMultiLevelHierarchy"/>
    <dgm:cxn modelId="{C64CDCB3-17DA-4960-811C-E87D47492452}" type="presParOf" srcId="{60F683A3-1E88-44AC-B8FD-8F40ECF11856}" destId="{3871E6B7-7490-4CBF-BD62-59DBB0C754E5}" srcOrd="0" destOrd="0" presId="urn:microsoft.com/office/officeart/2008/layout/HorizontalMultiLevelHierarchy"/>
    <dgm:cxn modelId="{A0F34405-6D97-46B5-91D7-EC37ADBAF07D}" type="presParOf" srcId="{60F683A3-1E88-44AC-B8FD-8F40ECF11856}" destId="{DDBBC3A9-3DCC-45E7-8F91-1DFBCA602B9F}" srcOrd="1" destOrd="0" presId="urn:microsoft.com/office/officeart/2008/layout/HorizontalMultiLevelHierarchy"/>
    <dgm:cxn modelId="{B7147A53-77AD-469B-9FC6-78C29310F9FB}" type="presParOf" srcId="{B4B931B8-D372-4F65-9D05-902B882DD7EE}" destId="{222FA4BC-A5FB-4BC3-8247-CFFA5BC4EE1E}" srcOrd="10" destOrd="0" presId="urn:microsoft.com/office/officeart/2008/layout/HorizontalMultiLevelHierarchy"/>
    <dgm:cxn modelId="{5883C9E9-94BA-4FB6-B438-800192F51CD9}" type="presParOf" srcId="{222FA4BC-A5FB-4BC3-8247-CFFA5BC4EE1E}" destId="{2ED6288B-C0AE-4A6C-B2A9-58038C7585CA}" srcOrd="0" destOrd="0" presId="urn:microsoft.com/office/officeart/2008/layout/HorizontalMultiLevelHierarchy"/>
    <dgm:cxn modelId="{4922B3B4-25DA-49FB-98F0-07D5D7F8D0E3}" type="presParOf" srcId="{B4B931B8-D372-4F65-9D05-902B882DD7EE}" destId="{784AD101-5EAE-4069-ADA6-E9C4C698D44B}" srcOrd="11" destOrd="0" presId="urn:microsoft.com/office/officeart/2008/layout/HorizontalMultiLevelHierarchy"/>
    <dgm:cxn modelId="{82D34FA4-6F2F-4A18-8852-4C058D5A1931}" type="presParOf" srcId="{784AD101-5EAE-4069-ADA6-E9C4C698D44B}" destId="{E1425D77-5C5B-4ACF-B384-55203148313E}" srcOrd="0" destOrd="0" presId="urn:microsoft.com/office/officeart/2008/layout/HorizontalMultiLevelHierarchy"/>
    <dgm:cxn modelId="{D764182C-6338-4A81-A964-3337C1F1FC83}" type="presParOf" srcId="{784AD101-5EAE-4069-ADA6-E9C4C698D44B}" destId="{6114EBA7-0B7C-4FB4-806F-A391B376ABB8}" srcOrd="1" destOrd="0" presId="urn:microsoft.com/office/officeart/2008/layout/HorizontalMultiLevelHierarchy"/>
    <dgm:cxn modelId="{960706A7-2A11-47B8-BE17-9E665B1944D7}" type="presParOf" srcId="{B4B931B8-D372-4F65-9D05-902B882DD7EE}" destId="{2A5C8D78-84C0-4D12-8C9E-919824A0C3C2}" srcOrd="12" destOrd="0" presId="urn:microsoft.com/office/officeart/2008/layout/HorizontalMultiLevelHierarchy"/>
    <dgm:cxn modelId="{4A0A870A-63A1-4B0F-9D4F-7563C18AE9D1}" type="presParOf" srcId="{2A5C8D78-84C0-4D12-8C9E-919824A0C3C2}" destId="{11C53993-BA8C-472A-90ED-20BEC70D699C}" srcOrd="0" destOrd="0" presId="urn:microsoft.com/office/officeart/2008/layout/HorizontalMultiLevelHierarchy"/>
    <dgm:cxn modelId="{8417C6B1-F3EE-4D02-A2AE-FB830FC1CB79}" type="presParOf" srcId="{B4B931B8-D372-4F65-9D05-902B882DD7EE}" destId="{88D0A0AB-C1A1-4B0C-878E-70983685A4AA}" srcOrd="13" destOrd="0" presId="urn:microsoft.com/office/officeart/2008/layout/HorizontalMultiLevelHierarchy"/>
    <dgm:cxn modelId="{F75459A2-2830-4018-A8FD-9E78FB1AFA03}" type="presParOf" srcId="{88D0A0AB-C1A1-4B0C-878E-70983685A4AA}" destId="{9D8D25CD-2D08-4AF9-8474-A22D249E0CAF}" srcOrd="0" destOrd="0" presId="urn:microsoft.com/office/officeart/2008/layout/HorizontalMultiLevelHierarchy"/>
    <dgm:cxn modelId="{BA98C0D0-DED0-4ABE-A04C-DEF374E3559B}" type="presParOf" srcId="{88D0A0AB-C1A1-4B0C-878E-70983685A4AA}" destId="{058B2EAB-A817-40D3-B5ED-0F6E75CEF308}" srcOrd="1" destOrd="0" presId="urn:microsoft.com/office/officeart/2008/layout/HorizontalMultiLevelHierarchy"/>
    <dgm:cxn modelId="{97D84FE2-78FA-465A-A5EB-F547FF30C08F}" type="presParOf" srcId="{B4B931B8-D372-4F65-9D05-902B882DD7EE}" destId="{B5C08D67-9D0F-4FAA-9BDE-61FC077CB346}" srcOrd="14" destOrd="0" presId="urn:microsoft.com/office/officeart/2008/layout/HorizontalMultiLevelHierarchy"/>
    <dgm:cxn modelId="{9BD52BD8-6DAF-4718-B9C3-C872EAA9A5A4}" type="presParOf" srcId="{B5C08D67-9D0F-4FAA-9BDE-61FC077CB346}" destId="{9C2FC952-FDE0-48C0-A5C9-52418FB4AA1B}" srcOrd="0" destOrd="0" presId="urn:microsoft.com/office/officeart/2008/layout/HorizontalMultiLevelHierarchy"/>
    <dgm:cxn modelId="{0EDDFF7D-683C-479D-AAD6-AD763FDC484E}" type="presParOf" srcId="{B4B931B8-D372-4F65-9D05-902B882DD7EE}" destId="{B9C17301-0BCB-4AA8-B8A0-3B2896F5113A}" srcOrd="15" destOrd="0" presId="urn:microsoft.com/office/officeart/2008/layout/HorizontalMultiLevelHierarchy"/>
    <dgm:cxn modelId="{F807F597-A505-42CD-B728-2EC7E068214E}" type="presParOf" srcId="{B9C17301-0BCB-4AA8-B8A0-3B2896F5113A}" destId="{B02670E8-DEA3-48F1-89D3-A64E2E1CFC45}" srcOrd="0" destOrd="0" presId="urn:microsoft.com/office/officeart/2008/layout/HorizontalMultiLevelHierarchy"/>
    <dgm:cxn modelId="{0E01D408-FC20-4E45-A58E-956E5D7C8755}" type="presParOf" srcId="{B9C17301-0BCB-4AA8-B8A0-3B2896F5113A}" destId="{71BFA463-E27A-484D-AE5F-A264F4A9CF2B}" srcOrd="1" destOrd="0" presId="urn:microsoft.com/office/officeart/2008/layout/HorizontalMultiLevelHierarchy"/>
    <dgm:cxn modelId="{EDE29D7E-BA99-4F36-AD20-716F9DA45505}" type="presParOf" srcId="{B4B931B8-D372-4F65-9D05-902B882DD7EE}" destId="{743ADA11-2427-4AE7-9DC8-EB6BFD99E86F}" srcOrd="16" destOrd="0" presId="urn:microsoft.com/office/officeart/2008/layout/HorizontalMultiLevelHierarchy"/>
    <dgm:cxn modelId="{9AFEB45B-1D29-4715-8BA7-C491FB540B21}" type="presParOf" srcId="{743ADA11-2427-4AE7-9DC8-EB6BFD99E86F}" destId="{EDF3B5CD-CFF1-43FB-9C45-59EFDE1828CD}" srcOrd="0" destOrd="0" presId="urn:microsoft.com/office/officeart/2008/layout/HorizontalMultiLevelHierarchy"/>
    <dgm:cxn modelId="{0BC8B24C-0D57-405B-A3E7-59198584975E}" type="presParOf" srcId="{B4B931B8-D372-4F65-9D05-902B882DD7EE}" destId="{7A96661C-6730-436C-A9EF-D1382CD30D67}" srcOrd="17" destOrd="0" presId="urn:microsoft.com/office/officeart/2008/layout/HorizontalMultiLevelHierarchy"/>
    <dgm:cxn modelId="{E9E712AE-24CE-4FC4-9D09-2C41A72BA7DE}" type="presParOf" srcId="{7A96661C-6730-436C-A9EF-D1382CD30D67}" destId="{F555BF09-A8E1-4163-A7AC-A9293907C0BD}" srcOrd="0" destOrd="0" presId="urn:microsoft.com/office/officeart/2008/layout/HorizontalMultiLevelHierarchy"/>
    <dgm:cxn modelId="{5E5BB238-75CF-4F81-9C88-D3026D6E079E}" type="presParOf" srcId="{7A96661C-6730-436C-A9EF-D1382CD30D67}" destId="{6D0A63C6-B740-4AA2-BBBB-8E0F8256FC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85E17D-E4E3-4E57-8E02-0301D9DDBC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3E96C16-2D42-4BE1-B6A5-70BACC987BCB}">
      <dgm:prSet phldrT="[テキスト]"/>
      <dgm:spPr/>
      <dgm:t>
        <a:bodyPr/>
        <a:lstStyle/>
        <a:p>
          <a:pPr algn="ctr"/>
          <a:r>
            <a:rPr kumimoji="1" lang="ja-JP" altLang="en-US" dirty="0" smtClean="0">
              <a:latin typeface="+mj-ea"/>
              <a:ea typeface="+mj-ea"/>
            </a:rPr>
            <a:t>・情報の</a:t>
          </a:r>
          <a:r>
            <a:rPr kumimoji="1" lang="ja-JP" altLang="en-US" dirty="0" smtClean="0">
              <a:solidFill>
                <a:srgbClr val="FFFF00"/>
              </a:solidFill>
              <a:latin typeface="+mj-ea"/>
              <a:ea typeface="+mj-ea"/>
            </a:rPr>
            <a:t>取捨選択</a:t>
          </a:r>
          <a:endParaRPr kumimoji="1" lang="ja-JP" altLang="en-US" dirty="0">
            <a:solidFill>
              <a:srgbClr val="FFFF00"/>
            </a:solidFill>
            <a:latin typeface="+mj-ea"/>
            <a:ea typeface="+mj-ea"/>
          </a:endParaRPr>
        </a:p>
      </dgm:t>
    </dgm:pt>
    <dgm:pt modelId="{3FAFD3C2-EE1B-4D9A-A6BF-C743F630854E}" type="parTrans" cxnId="{633F1FB7-BE28-4320-A597-F24CF70576D9}">
      <dgm:prSet/>
      <dgm:spPr/>
      <dgm:t>
        <a:bodyPr/>
        <a:lstStyle/>
        <a:p>
          <a:pPr algn="ctr"/>
          <a:endParaRPr kumimoji="1" lang="ja-JP" altLang="en-US"/>
        </a:p>
      </dgm:t>
    </dgm:pt>
    <dgm:pt modelId="{5548E856-3855-43B1-A22F-6CC033A74EF2}" type="sibTrans" cxnId="{633F1FB7-BE28-4320-A597-F24CF70576D9}">
      <dgm:prSet/>
      <dgm:spPr/>
      <dgm:t>
        <a:bodyPr/>
        <a:lstStyle/>
        <a:p>
          <a:pPr algn="ctr"/>
          <a:endParaRPr kumimoji="1" lang="ja-JP" altLang="en-US"/>
        </a:p>
      </dgm:t>
    </dgm:pt>
    <dgm:pt modelId="{11C7E943-DBF4-48B5-AEB4-463B0CF5FC24}">
      <dgm:prSet phldrT="[テキスト]"/>
      <dgm:spPr/>
      <dgm:t>
        <a:bodyPr/>
        <a:lstStyle/>
        <a:p>
          <a:pPr algn="ctr"/>
          <a:r>
            <a:rPr kumimoji="1" lang="ja-JP" altLang="en-US" dirty="0" smtClean="0">
              <a:latin typeface="+mj-ea"/>
              <a:ea typeface="+mj-ea"/>
            </a:rPr>
            <a:t>・情報を</a:t>
          </a:r>
          <a:r>
            <a:rPr kumimoji="1" lang="ja-JP" altLang="en-US" dirty="0" smtClean="0">
              <a:solidFill>
                <a:srgbClr val="FFFF00"/>
              </a:solidFill>
              <a:latin typeface="+mj-ea"/>
              <a:ea typeface="+mj-ea"/>
            </a:rPr>
            <a:t>分類</a:t>
          </a:r>
          <a:r>
            <a:rPr kumimoji="1" lang="ja-JP" altLang="en-US" dirty="0" smtClean="0">
              <a:latin typeface="+mj-ea"/>
              <a:ea typeface="+mj-ea"/>
            </a:rPr>
            <a:t>する</a:t>
          </a:r>
          <a:endParaRPr kumimoji="1" lang="ja-JP" altLang="en-US" dirty="0">
            <a:latin typeface="+mj-ea"/>
            <a:ea typeface="+mj-ea"/>
          </a:endParaRPr>
        </a:p>
      </dgm:t>
    </dgm:pt>
    <dgm:pt modelId="{966937AF-4B09-49AD-911B-77D9E69E9538}" type="parTrans" cxnId="{F9709A40-230F-4DEA-952F-04240154B890}">
      <dgm:prSet/>
      <dgm:spPr/>
      <dgm:t>
        <a:bodyPr/>
        <a:lstStyle/>
        <a:p>
          <a:pPr algn="ctr"/>
          <a:endParaRPr kumimoji="1" lang="ja-JP" altLang="en-US"/>
        </a:p>
      </dgm:t>
    </dgm:pt>
    <dgm:pt modelId="{4D8C17DC-5522-4FDE-9F49-03240EB33F6C}" type="sibTrans" cxnId="{F9709A40-230F-4DEA-952F-04240154B890}">
      <dgm:prSet/>
      <dgm:spPr/>
      <dgm:t>
        <a:bodyPr/>
        <a:lstStyle/>
        <a:p>
          <a:pPr algn="ctr"/>
          <a:endParaRPr kumimoji="1" lang="ja-JP" altLang="en-US"/>
        </a:p>
      </dgm:t>
    </dgm:pt>
    <dgm:pt modelId="{780B6E3D-F9B9-4B86-8DCE-AC0A90DBB572}">
      <dgm:prSet phldrT="[テキスト]"/>
      <dgm:spPr/>
      <dgm:t>
        <a:bodyPr/>
        <a:lstStyle/>
        <a:p>
          <a:pPr algn="ctr"/>
          <a:r>
            <a:rPr kumimoji="1" lang="ja-JP" altLang="en-US" dirty="0" smtClean="0">
              <a:latin typeface="+mj-ea"/>
              <a:ea typeface="+mj-ea"/>
            </a:rPr>
            <a:t>・情報を</a:t>
          </a:r>
          <a:r>
            <a:rPr kumimoji="1" lang="ja-JP" altLang="en-US" dirty="0" smtClean="0">
              <a:solidFill>
                <a:srgbClr val="FFFF00"/>
              </a:solidFill>
              <a:latin typeface="+mj-ea"/>
              <a:ea typeface="+mj-ea"/>
            </a:rPr>
            <a:t>関連付ける</a:t>
          </a:r>
          <a:endParaRPr kumimoji="1" lang="ja-JP" altLang="en-US" dirty="0">
            <a:solidFill>
              <a:srgbClr val="FFFF00"/>
            </a:solidFill>
            <a:latin typeface="+mj-ea"/>
            <a:ea typeface="+mj-ea"/>
          </a:endParaRPr>
        </a:p>
      </dgm:t>
    </dgm:pt>
    <dgm:pt modelId="{6AD991B7-A852-40BF-A1BB-8D5FDCB83AE8}" type="parTrans" cxnId="{CB437A1D-FCC6-4ED0-BB3E-88FF27C81495}">
      <dgm:prSet/>
      <dgm:spPr/>
      <dgm:t>
        <a:bodyPr/>
        <a:lstStyle/>
        <a:p>
          <a:pPr algn="ctr"/>
          <a:endParaRPr kumimoji="1" lang="ja-JP" altLang="en-US"/>
        </a:p>
      </dgm:t>
    </dgm:pt>
    <dgm:pt modelId="{7886774B-C7E6-4918-9C1E-50F51B555834}" type="sibTrans" cxnId="{CB437A1D-FCC6-4ED0-BB3E-88FF27C81495}">
      <dgm:prSet/>
      <dgm:spPr/>
      <dgm:t>
        <a:bodyPr/>
        <a:lstStyle/>
        <a:p>
          <a:pPr algn="ctr"/>
          <a:endParaRPr kumimoji="1" lang="ja-JP" altLang="en-US"/>
        </a:p>
      </dgm:t>
    </dgm:pt>
    <dgm:pt modelId="{27376F7D-0C98-40AD-B1C8-036F1F9ED18A}">
      <dgm:prSet phldrT="[テキスト]"/>
      <dgm:spPr/>
      <dgm:t>
        <a:bodyPr/>
        <a:lstStyle/>
        <a:p>
          <a:pPr algn="ctr"/>
          <a:r>
            <a:rPr kumimoji="1" lang="ja-JP" altLang="en-US" dirty="0" smtClean="0">
              <a:latin typeface="+mj-ea"/>
              <a:ea typeface="+mj-ea"/>
            </a:rPr>
            <a:t>・情報を</a:t>
          </a:r>
          <a:r>
            <a:rPr kumimoji="1" lang="ja-JP" altLang="en-US" dirty="0" smtClean="0">
              <a:solidFill>
                <a:srgbClr val="FFFF00"/>
              </a:solidFill>
              <a:latin typeface="+mj-ea"/>
              <a:ea typeface="+mj-ea"/>
            </a:rPr>
            <a:t>比較</a:t>
          </a:r>
          <a:r>
            <a:rPr kumimoji="1" lang="ja-JP" altLang="en-US" dirty="0" smtClean="0">
              <a:latin typeface="+mj-ea"/>
              <a:ea typeface="+mj-ea"/>
            </a:rPr>
            <a:t>する</a:t>
          </a:r>
          <a:endParaRPr kumimoji="1" lang="ja-JP" altLang="en-US" dirty="0">
            <a:latin typeface="+mj-ea"/>
            <a:ea typeface="+mj-ea"/>
          </a:endParaRPr>
        </a:p>
      </dgm:t>
    </dgm:pt>
    <dgm:pt modelId="{D04A2438-0F37-4531-A950-0652474546D0}" type="parTrans" cxnId="{A1A5D8ED-45A9-4537-925F-3FB3153DBEE2}">
      <dgm:prSet/>
      <dgm:spPr/>
      <dgm:t>
        <a:bodyPr/>
        <a:lstStyle/>
        <a:p>
          <a:pPr algn="ctr"/>
          <a:endParaRPr kumimoji="1" lang="ja-JP" altLang="en-US"/>
        </a:p>
      </dgm:t>
    </dgm:pt>
    <dgm:pt modelId="{BD68D387-EBB4-4A3A-AABE-23BA7A6A6406}" type="sibTrans" cxnId="{A1A5D8ED-45A9-4537-925F-3FB3153DBEE2}">
      <dgm:prSet/>
      <dgm:spPr/>
      <dgm:t>
        <a:bodyPr/>
        <a:lstStyle/>
        <a:p>
          <a:pPr algn="ctr"/>
          <a:endParaRPr kumimoji="1" lang="ja-JP" altLang="en-US"/>
        </a:p>
      </dgm:t>
    </dgm:pt>
    <dgm:pt modelId="{E83FA5A7-6803-4C36-8AA5-54E585D5BEF9}" type="pres">
      <dgm:prSet presAssocID="{6185E17D-E4E3-4E57-8E02-0301D9DDBC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427410A-6FC5-4E98-8506-A3E916197777}" type="pres">
      <dgm:prSet presAssocID="{53E96C16-2D42-4BE1-B6A5-70BACC987B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1F5C005-4AA0-484D-A6B8-C05EA43A2A5B}" type="pres">
      <dgm:prSet presAssocID="{5548E856-3855-43B1-A22F-6CC033A74EF2}" presName="spacer" presStyleCnt="0"/>
      <dgm:spPr/>
    </dgm:pt>
    <dgm:pt modelId="{FF95B4E2-C5D3-4F53-BCEB-076D45E7B74C}" type="pres">
      <dgm:prSet presAssocID="{27376F7D-0C98-40AD-B1C8-036F1F9ED1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D50F3B-1E2D-4787-BF63-D1CF11C60917}" type="pres">
      <dgm:prSet presAssocID="{BD68D387-EBB4-4A3A-AABE-23BA7A6A6406}" presName="spacer" presStyleCnt="0"/>
      <dgm:spPr/>
    </dgm:pt>
    <dgm:pt modelId="{442D26A1-92B6-474C-B97A-2BD45F3986BE}" type="pres">
      <dgm:prSet presAssocID="{11C7E943-DBF4-48B5-AEB4-463B0CF5FC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34822D-3B71-4CF1-B1A5-385688E9BABA}" type="pres">
      <dgm:prSet presAssocID="{4D8C17DC-5522-4FDE-9F49-03240EB33F6C}" presName="spacer" presStyleCnt="0"/>
      <dgm:spPr/>
    </dgm:pt>
    <dgm:pt modelId="{F8161BCF-C9DA-4971-A9D6-8E6F3B358F1F}" type="pres">
      <dgm:prSet presAssocID="{780B6E3D-F9B9-4B86-8DCE-AC0A90DBB57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873F75-E8BD-4CB0-9E62-E522F751F02E}" type="presOf" srcId="{780B6E3D-F9B9-4B86-8DCE-AC0A90DBB572}" destId="{F8161BCF-C9DA-4971-A9D6-8E6F3B358F1F}" srcOrd="0" destOrd="0" presId="urn:microsoft.com/office/officeart/2005/8/layout/vList2"/>
    <dgm:cxn modelId="{633F1FB7-BE28-4320-A597-F24CF70576D9}" srcId="{6185E17D-E4E3-4E57-8E02-0301D9DDBC79}" destId="{53E96C16-2D42-4BE1-B6A5-70BACC987BCB}" srcOrd="0" destOrd="0" parTransId="{3FAFD3C2-EE1B-4D9A-A6BF-C743F630854E}" sibTransId="{5548E856-3855-43B1-A22F-6CC033A74EF2}"/>
    <dgm:cxn modelId="{A821B528-9E42-44E6-A043-B9D2E9EE3388}" type="presOf" srcId="{6185E17D-E4E3-4E57-8E02-0301D9DDBC79}" destId="{E83FA5A7-6803-4C36-8AA5-54E585D5BEF9}" srcOrd="0" destOrd="0" presId="urn:microsoft.com/office/officeart/2005/8/layout/vList2"/>
    <dgm:cxn modelId="{F9709A40-230F-4DEA-952F-04240154B890}" srcId="{6185E17D-E4E3-4E57-8E02-0301D9DDBC79}" destId="{11C7E943-DBF4-48B5-AEB4-463B0CF5FC24}" srcOrd="2" destOrd="0" parTransId="{966937AF-4B09-49AD-911B-77D9E69E9538}" sibTransId="{4D8C17DC-5522-4FDE-9F49-03240EB33F6C}"/>
    <dgm:cxn modelId="{CB437A1D-FCC6-4ED0-BB3E-88FF27C81495}" srcId="{6185E17D-E4E3-4E57-8E02-0301D9DDBC79}" destId="{780B6E3D-F9B9-4B86-8DCE-AC0A90DBB572}" srcOrd="3" destOrd="0" parTransId="{6AD991B7-A852-40BF-A1BB-8D5FDCB83AE8}" sibTransId="{7886774B-C7E6-4918-9C1E-50F51B555834}"/>
    <dgm:cxn modelId="{AFC37896-960A-4105-9B03-C9CCC575AF64}" type="presOf" srcId="{53E96C16-2D42-4BE1-B6A5-70BACC987BCB}" destId="{B427410A-6FC5-4E98-8506-A3E916197777}" srcOrd="0" destOrd="0" presId="urn:microsoft.com/office/officeart/2005/8/layout/vList2"/>
    <dgm:cxn modelId="{0312F1CE-9C03-42CE-A2C3-29A4989AF63D}" type="presOf" srcId="{27376F7D-0C98-40AD-B1C8-036F1F9ED18A}" destId="{FF95B4E2-C5D3-4F53-BCEB-076D45E7B74C}" srcOrd="0" destOrd="0" presId="urn:microsoft.com/office/officeart/2005/8/layout/vList2"/>
    <dgm:cxn modelId="{6E02E59E-604E-427D-9CCF-BF59D6C0635A}" type="presOf" srcId="{11C7E943-DBF4-48B5-AEB4-463B0CF5FC24}" destId="{442D26A1-92B6-474C-B97A-2BD45F3986BE}" srcOrd="0" destOrd="0" presId="urn:microsoft.com/office/officeart/2005/8/layout/vList2"/>
    <dgm:cxn modelId="{A1A5D8ED-45A9-4537-925F-3FB3153DBEE2}" srcId="{6185E17D-E4E3-4E57-8E02-0301D9DDBC79}" destId="{27376F7D-0C98-40AD-B1C8-036F1F9ED18A}" srcOrd="1" destOrd="0" parTransId="{D04A2438-0F37-4531-A950-0652474546D0}" sibTransId="{BD68D387-EBB4-4A3A-AABE-23BA7A6A6406}"/>
    <dgm:cxn modelId="{B4131B26-A8ED-4210-BFDD-780ADDFBC8B0}" type="presParOf" srcId="{E83FA5A7-6803-4C36-8AA5-54E585D5BEF9}" destId="{B427410A-6FC5-4E98-8506-A3E916197777}" srcOrd="0" destOrd="0" presId="urn:microsoft.com/office/officeart/2005/8/layout/vList2"/>
    <dgm:cxn modelId="{618F7411-A053-4B31-A077-97401C4A2036}" type="presParOf" srcId="{E83FA5A7-6803-4C36-8AA5-54E585D5BEF9}" destId="{81F5C005-4AA0-484D-A6B8-C05EA43A2A5B}" srcOrd="1" destOrd="0" presId="urn:microsoft.com/office/officeart/2005/8/layout/vList2"/>
    <dgm:cxn modelId="{B3DFBA57-817B-4CA6-8D7C-C457D3987C7F}" type="presParOf" srcId="{E83FA5A7-6803-4C36-8AA5-54E585D5BEF9}" destId="{FF95B4E2-C5D3-4F53-BCEB-076D45E7B74C}" srcOrd="2" destOrd="0" presId="urn:microsoft.com/office/officeart/2005/8/layout/vList2"/>
    <dgm:cxn modelId="{8249C255-61C1-4ABC-9B7F-BD7A0AB8AD42}" type="presParOf" srcId="{E83FA5A7-6803-4C36-8AA5-54E585D5BEF9}" destId="{A2D50F3B-1E2D-4787-BF63-D1CF11C60917}" srcOrd="3" destOrd="0" presId="urn:microsoft.com/office/officeart/2005/8/layout/vList2"/>
    <dgm:cxn modelId="{311FD8FD-6023-4590-BA08-AF7926B9577F}" type="presParOf" srcId="{E83FA5A7-6803-4C36-8AA5-54E585D5BEF9}" destId="{442D26A1-92B6-474C-B97A-2BD45F3986BE}" srcOrd="4" destOrd="0" presId="urn:microsoft.com/office/officeart/2005/8/layout/vList2"/>
    <dgm:cxn modelId="{9015AB4C-16BF-46D2-9318-E7777B5FF2EB}" type="presParOf" srcId="{E83FA5A7-6803-4C36-8AA5-54E585D5BEF9}" destId="{8434822D-3B71-4CF1-B1A5-385688E9BABA}" srcOrd="5" destOrd="0" presId="urn:microsoft.com/office/officeart/2005/8/layout/vList2"/>
    <dgm:cxn modelId="{B66D8155-5620-40FB-A3A3-DBC49D565BC8}" type="presParOf" srcId="{E83FA5A7-6803-4C36-8AA5-54E585D5BEF9}" destId="{F8161BCF-C9DA-4971-A9D6-8E6F3B358F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0B09C4-1B0C-42F1-B96A-A45BE19BA1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6B0CD96-D2CE-42B5-B05D-0604E5BD60FB}">
      <dgm:prSet phldrT="[テキスト]"/>
      <dgm:spPr/>
      <dgm:t>
        <a:bodyPr/>
        <a:lstStyle/>
        <a:p>
          <a:r>
            <a:rPr kumimoji="1" lang="ja-JP" altLang="en-US" dirty="0" smtClean="0">
              <a:latin typeface="+mj-ea"/>
              <a:ea typeface="+mj-ea"/>
            </a:rPr>
            <a:t>本などで収集した</a:t>
          </a:r>
          <a:endParaRPr kumimoji="1" lang="en-US" altLang="ja-JP" dirty="0" smtClean="0">
            <a:latin typeface="+mj-ea"/>
            <a:ea typeface="+mj-ea"/>
          </a:endParaRPr>
        </a:p>
        <a:p>
          <a:r>
            <a:rPr kumimoji="1" lang="ja-JP" altLang="en-US" dirty="0" smtClean="0">
              <a:solidFill>
                <a:srgbClr val="FFFF00"/>
              </a:solidFill>
              <a:latin typeface="+mj-ea"/>
              <a:ea typeface="+mj-ea"/>
            </a:rPr>
            <a:t>文字情報</a:t>
          </a:r>
          <a:endParaRPr kumimoji="1" lang="ja-JP" altLang="en-US" dirty="0">
            <a:solidFill>
              <a:srgbClr val="FFFF00"/>
            </a:solidFill>
            <a:latin typeface="+mj-ea"/>
            <a:ea typeface="+mj-ea"/>
          </a:endParaRPr>
        </a:p>
      </dgm:t>
    </dgm:pt>
    <dgm:pt modelId="{FECCD523-5190-4856-AC1A-83FA3475B9E2}" type="parTrans" cxnId="{97366C5E-72B0-4F7C-8F55-D16CB4F0FEC5}">
      <dgm:prSet/>
      <dgm:spPr/>
      <dgm:t>
        <a:bodyPr/>
        <a:lstStyle/>
        <a:p>
          <a:endParaRPr kumimoji="1" lang="ja-JP" altLang="en-US"/>
        </a:p>
      </dgm:t>
    </dgm:pt>
    <dgm:pt modelId="{23F099A5-EFC9-406D-86F0-F3C4FC7E6E68}" type="sibTrans" cxnId="{97366C5E-72B0-4F7C-8F55-D16CB4F0FEC5}">
      <dgm:prSet/>
      <dgm:spPr/>
      <dgm:t>
        <a:bodyPr/>
        <a:lstStyle/>
        <a:p>
          <a:endParaRPr kumimoji="1" lang="ja-JP" altLang="en-US"/>
        </a:p>
      </dgm:t>
    </dgm:pt>
    <dgm:pt modelId="{C73375B1-8970-41BE-BBFA-6D1C359A605E}">
      <dgm:prSet phldrT="[テキスト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kumimoji="1" lang="ja-JP" altLang="en-US" sz="3200" u="sng" dirty="0" smtClean="0">
              <a:solidFill>
                <a:schemeClr val="tx1"/>
              </a:solidFill>
              <a:latin typeface="+mj-ea"/>
              <a:ea typeface="+mj-ea"/>
            </a:rPr>
            <a:t>項目を立てて</a:t>
          </a:r>
          <a:endParaRPr kumimoji="1" lang="en-US" altLang="ja-JP" sz="3200" u="sng" dirty="0" smtClean="0">
            <a:solidFill>
              <a:schemeClr val="tx1"/>
            </a:solidFill>
            <a:latin typeface="+mj-ea"/>
            <a:ea typeface="+mj-ea"/>
          </a:endParaRPr>
        </a:p>
        <a:p>
          <a:r>
            <a:rPr kumimoji="1" lang="ja-JP" altLang="en-US" sz="3200" dirty="0" smtClean="0">
              <a:latin typeface="+mj-ea"/>
              <a:ea typeface="+mj-ea"/>
            </a:rPr>
            <a:t>分類する</a:t>
          </a:r>
          <a:endParaRPr kumimoji="1" lang="ja-JP" altLang="en-US" sz="3200" dirty="0">
            <a:latin typeface="+mj-ea"/>
            <a:ea typeface="+mj-ea"/>
          </a:endParaRPr>
        </a:p>
      </dgm:t>
    </dgm:pt>
    <dgm:pt modelId="{E1313595-33FB-49E7-ACAC-646E87E79686}" type="parTrans" cxnId="{F5EAC6AB-B4C3-47B0-A621-9A9779B84526}">
      <dgm:prSet/>
      <dgm:spPr/>
      <dgm:t>
        <a:bodyPr/>
        <a:lstStyle/>
        <a:p>
          <a:endParaRPr kumimoji="1" lang="ja-JP" altLang="en-US"/>
        </a:p>
      </dgm:t>
    </dgm:pt>
    <dgm:pt modelId="{D655E3FA-84B3-4D35-8A87-CFE88AEACF0D}" type="sibTrans" cxnId="{F5EAC6AB-B4C3-47B0-A621-9A9779B84526}">
      <dgm:prSet/>
      <dgm:spPr/>
      <dgm:t>
        <a:bodyPr/>
        <a:lstStyle/>
        <a:p>
          <a:endParaRPr kumimoji="1" lang="ja-JP" altLang="en-US"/>
        </a:p>
      </dgm:t>
    </dgm:pt>
    <dgm:pt modelId="{D327E591-5917-4235-95FD-57A12EAB9BED}">
      <dgm:prSet phldrT="[テキスト]"/>
      <dgm:spPr/>
      <dgm:t>
        <a:bodyPr/>
        <a:lstStyle/>
        <a:p>
          <a:r>
            <a:rPr kumimoji="1" lang="ja-JP" altLang="en-US" dirty="0" smtClean="0">
              <a:latin typeface="+mj-ea"/>
              <a:ea typeface="+mj-ea"/>
            </a:rPr>
            <a:t>統計資料など</a:t>
          </a:r>
          <a:endParaRPr kumimoji="1" lang="en-US" altLang="ja-JP" dirty="0" smtClean="0">
            <a:latin typeface="+mj-ea"/>
            <a:ea typeface="+mj-ea"/>
          </a:endParaRPr>
        </a:p>
        <a:p>
          <a:r>
            <a:rPr kumimoji="1" lang="ja-JP" altLang="en-US" dirty="0" smtClean="0">
              <a:solidFill>
                <a:srgbClr val="FFFF00"/>
              </a:solidFill>
              <a:latin typeface="+mj-ea"/>
              <a:ea typeface="+mj-ea"/>
            </a:rPr>
            <a:t>数値化</a:t>
          </a:r>
          <a:r>
            <a:rPr kumimoji="1" lang="ja-JP" altLang="en-US" dirty="0" smtClean="0">
              <a:latin typeface="+mj-ea"/>
              <a:ea typeface="+mj-ea"/>
            </a:rPr>
            <a:t>された情報</a:t>
          </a:r>
          <a:endParaRPr kumimoji="1" lang="ja-JP" altLang="en-US" dirty="0">
            <a:latin typeface="+mj-ea"/>
            <a:ea typeface="+mj-ea"/>
          </a:endParaRPr>
        </a:p>
      </dgm:t>
    </dgm:pt>
    <dgm:pt modelId="{DB7BA5D1-C260-483B-8ACA-934472DB49F5}" type="parTrans" cxnId="{69F36DAE-2DD0-49D4-AB7A-30BDE9649C24}">
      <dgm:prSet/>
      <dgm:spPr/>
      <dgm:t>
        <a:bodyPr/>
        <a:lstStyle/>
        <a:p>
          <a:endParaRPr kumimoji="1" lang="ja-JP" altLang="en-US"/>
        </a:p>
      </dgm:t>
    </dgm:pt>
    <dgm:pt modelId="{24F5739E-2DDB-4A86-8487-2F9304FC2E12}" type="sibTrans" cxnId="{69F36DAE-2DD0-49D4-AB7A-30BDE9649C24}">
      <dgm:prSet/>
      <dgm:spPr/>
      <dgm:t>
        <a:bodyPr/>
        <a:lstStyle/>
        <a:p>
          <a:endParaRPr kumimoji="1" lang="ja-JP" altLang="en-US"/>
        </a:p>
      </dgm:t>
    </dgm:pt>
    <dgm:pt modelId="{FE560B99-AFA7-434E-8783-2EB45D658D83}">
      <dgm:prSet phldrT="[テキスト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kumimoji="1" lang="ja-JP" altLang="en-US" sz="3200" dirty="0" smtClean="0">
              <a:solidFill>
                <a:schemeClr val="tx1"/>
              </a:solidFill>
              <a:latin typeface="+mj-ea"/>
              <a:ea typeface="+mj-ea"/>
            </a:rPr>
            <a:t>表やグラフ</a:t>
          </a:r>
          <a:endParaRPr kumimoji="1" lang="ja-JP" altLang="en-US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D214FF2B-7347-458C-A0E7-E6F8C51F86EC}" type="parTrans" cxnId="{58367A71-C0D1-4427-8D20-E47604B0C6F8}">
      <dgm:prSet/>
      <dgm:spPr/>
      <dgm:t>
        <a:bodyPr/>
        <a:lstStyle/>
        <a:p>
          <a:endParaRPr kumimoji="1" lang="ja-JP" altLang="en-US"/>
        </a:p>
      </dgm:t>
    </dgm:pt>
    <dgm:pt modelId="{E05A80C7-A069-47D4-A225-800DABA0BCFE}" type="sibTrans" cxnId="{58367A71-C0D1-4427-8D20-E47604B0C6F8}">
      <dgm:prSet/>
      <dgm:spPr/>
      <dgm:t>
        <a:bodyPr/>
        <a:lstStyle/>
        <a:p>
          <a:endParaRPr kumimoji="1" lang="ja-JP" altLang="en-US"/>
        </a:p>
      </dgm:t>
    </dgm:pt>
    <dgm:pt modelId="{86200EFE-9715-4714-B5EB-6331D3DB73BA}">
      <dgm:prSet phldrT="[テキスト]"/>
      <dgm:spPr/>
      <dgm:t>
        <a:bodyPr/>
        <a:lstStyle/>
        <a:p>
          <a:r>
            <a:rPr kumimoji="1" lang="ja-JP" altLang="en-US" dirty="0" smtClean="0">
              <a:latin typeface="+mj-ea"/>
              <a:ea typeface="+mj-ea"/>
            </a:rPr>
            <a:t>その他</a:t>
          </a:r>
          <a:endParaRPr kumimoji="1" lang="ja-JP" altLang="en-US" dirty="0">
            <a:latin typeface="+mj-ea"/>
            <a:ea typeface="+mj-ea"/>
          </a:endParaRPr>
        </a:p>
      </dgm:t>
    </dgm:pt>
    <dgm:pt modelId="{027F3797-8326-4C51-A678-8922FB092A2B}" type="parTrans" cxnId="{C1F8C00C-635C-4836-95DD-47791907FBB8}">
      <dgm:prSet/>
      <dgm:spPr/>
      <dgm:t>
        <a:bodyPr/>
        <a:lstStyle/>
        <a:p>
          <a:endParaRPr kumimoji="1" lang="ja-JP" altLang="en-US"/>
        </a:p>
      </dgm:t>
    </dgm:pt>
    <dgm:pt modelId="{02B821C0-BF63-4731-9E6E-D062CF75801A}" type="sibTrans" cxnId="{C1F8C00C-635C-4836-95DD-47791907FBB8}">
      <dgm:prSet/>
      <dgm:spPr/>
      <dgm:t>
        <a:bodyPr/>
        <a:lstStyle/>
        <a:p>
          <a:endParaRPr kumimoji="1" lang="ja-JP" altLang="en-US"/>
        </a:p>
      </dgm:t>
    </dgm:pt>
    <dgm:pt modelId="{8FA74223-01AA-409A-AB37-D27541FE741D}">
      <dgm:prSet phldrT="[テキスト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kumimoji="1" lang="ja-JP" altLang="en-US" sz="3200" dirty="0" smtClean="0">
              <a:solidFill>
                <a:schemeClr val="tx1"/>
              </a:solidFill>
              <a:latin typeface="+mj-ea"/>
              <a:ea typeface="+mj-ea"/>
            </a:rPr>
            <a:t>イラスト</a:t>
          </a:r>
          <a:endParaRPr kumimoji="1" lang="en-US" altLang="ja-JP" sz="3200" dirty="0" smtClean="0">
            <a:solidFill>
              <a:schemeClr val="tx1"/>
            </a:solidFill>
            <a:latin typeface="+mj-ea"/>
            <a:ea typeface="+mj-ea"/>
          </a:endParaRPr>
        </a:p>
        <a:p>
          <a:r>
            <a:rPr kumimoji="1" lang="ja-JP" altLang="en-US" sz="3200" dirty="0" smtClean="0">
              <a:solidFill>
                <a:schemeClr val="tx1"/>
              </a:solidFill>
              <a:latin typeface="+mj-ea"/>
              <a:ea typeface="+mj-ea"/>
            </a:rPr>
            <a:t>マップ化など</a:t>
          </a:r>
          <a:endParaRPr kumimoji="1" lang="ja-JP" altLang="en-US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C2B0D963-7010-4E93-BD1D-8A03171847CB}" type="parTrans" cxnId="{04F7DB14-FB85-43D3-9805-505CD133F05E}">
      <dgm:prSet/>
      <dgm:spPr/>
      <dgm:t>
        <a:bodyPr/>
        <a:lstStyle/>
        <a:p>
          <a:endParaRPr kumimoji="1" lang="ja-JP" altLang="en-US"/>
        </a:p>
      </dgm:t>
    </dgm:pt>
    <dgm:pt modelId="{3E548E43-CA2C-406A-9D95-A5F61DD6519D}" type="sibTrans" cxnId="{04F7DB14-FB85-43D3-9805-505CD133F05E}">
      <dgm:prSet/>
      <dgm:spPr/>
      <dgm:t>
        <a:bodyPr/>
        <a:lstStyle/>
        <a:p>
          <a:endParaRPr kumimoji="1" lang="ja-JP" altLang="en-US"/>
        </a:p>
      </dgm:t>
    </dgm:pt>
    <dgm:pt modelId="{B95924C9-70E6-41A5-9AC4-33DF20657925}" type="pres">
      <dgm:prSet presAssocID="{950B09C4-1B0C-42F1-B96A-A45BE19BA1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9655374B-96F3-44DE-8A0E-2FE488700B5B}" type="pres">
      <dgm:prSet presAssocID="{36B0CD96-D2CE-42B5-B05D-0604E5BD60FB}" presName="horFlow" presStyleCnt="0"/>
      <dgm:spPr/>
    </dgm:pt>
    <dgm:pt modelId="{35DF014D-AB20-4BFD-B0D1-CA0DD60092ED}" type="pres">
      <dgm:prSet presAssocID="{36B0CD96-D2CE-42B5-B05D-0604E5BD60FB}" presName="bigChev" presStyleLbl="node1" presStyleIdx="0" presStyleCnt="3" custScaleX="151023"/>
      <dgm:spPr/>
      <dgm:t>
        <a:bodyPr/>
        <a:lstStyle/>
        <a:p>
          <a:endParaRPr kumimoji="1" lang="ja-JP" altLang="en-US"/>
        </a:p>
      </dgm:t>
    </dgm:pt>
    <dgm:pt modelId="{832AF897-6BE6-4D39-9F69-D94C3072C4EE}" type="pres">
      <dgm:prSet presAssocID="{E1313595-33FB-49E7-ACAC-646E87E79686}" presName="parTrans" presStyleCnt="0"/>
      <dgm:spPr/>
    </dgm:pt>
    <dgm:pt modelId="{7C10BD67-5753-404E-836E-D69187937FAE}" type="pres">
      <dgm:prSet presAssocID="{C73375B1-8970-41BE-BBFA-6D1C359A605E}" presName="node" presStyleLbl="alignAccFollowNode1" presStyleIdx="0" presStyleCnt="3" custScaleX="150456" custScaleY="13279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1898D64-CCBF-4E78-88A3-32785229E915}" type="pres">
      <dgm:prSet presAssocID="{36B0CD96-D2CE-42B5-B05D-0604E5BD60FB}" presName="vSp" presStyleCnt="0"/>
      <dgm:spPr/>
    </dgm:pt>
    <dgm:pt modelId="{CCDC7210-674F-4289-AD16-C040BFAFEA45}" type="pres">
      <dgm:prSet presAssocID="{D327E591-5917-4235-95FD-57A12EAB9BED}" presName="horFlow" presStyleCnt="0"/>
      <dgm:spPr/>
    </dgm:pt>
    <dgm:pt modelId="{54963FA8-4BEB-46A5-9767-6DDF05B43612}" type="pres">
      <dgm:prSet presAssocID="{D327E591-5917-4235-95FD-57A12EAB9BED}" presName="bigChev" presStyleLbl="node1" presStyleIdx="1" presStyleCnt="3" custScaleX="151185"/>
      <dgm:spPr/>
      <dgm:t>
        <a:bodyPr/>
        <a:lstStyle/>
        <a:p>
          <a:endParaRPr kumimoji="1" lang="ja-JP" altLang="en-US"/>
        </a:p>
      </dgm:t>
    </dgm:pt>
    <dgm:pt modelId="{5FD0A61D-3F83-4672-943D-E99F5B3D2750}" type="pres">
      <dgm:prSet presAssocID="{D214FF2B-7347-458C-A0E7-E6F8C51F86EC}" presName="parTrans" presStyleCnt="0"/>
      <dgm:spPr/>
    </dgm:pt>
    <dgm:pt modelId="{157F34C0-5360-4C07-986E-84CC9FA0EC2F}" type="pres">
      <dgm:prSet presAssocID="{FE560B99-AFA7-434E-8783-2EB45D658D83}" presName="node" presStyleLbl="alignAccFollowNode1" presStyleIdx="1" presStyleCnt="3" custScaleX="150260" custScaleY="12472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69D527E-D1E4-4431-897C-5BB6F3242D06}" type="pres">
      <dgm:prSet presAssocID="{D327E591-5917-4235-95FD-57A12EAB9BED}" presName="vSp" presStyleCnt="0"/>
      <dgm:spPr/>
    </dgm:pt>
    <dgm:pt modelId="{8ED621B6-2524-4F2E-AA86-0F10D8AB6BA7}" type="pres">
      <dgm:prSet presAssocID="{86200EFE-9715-4714-B5EB-6331D3DB73BA}" presName="horFlow" presStyleCnt="0"/>
      <dgm:spPr/>
    </dgm:pt>
    <dgm:pt modelId="{33B2B23C-0CE9-40D7-94DD-F588B0ECE4E4}" type="pres">
      <dgm:prSet presAssocID="{86200EFE-9715-4714-B5EB-6331D3DB73BA}" presName="bigChev" presStyleLbl="node1" presStyleIdx="2" presStyleCnt="3" custScaleX="141716"/>
      <dgm:spPr/>
      <dgm:t>
        <a:bodyPr/>
        <a:lstStyle/>
        <a:p>
          <a:endParaRPr kumimoji="1" lang="ja-JP" altLang="en-US"/>
        </a:p>
      </dgm:t>
    </dgm:pt>
    <dgm:pt modelId="{11A0F8C7-C42F-4053-A335-F296486AE59C}" type="pres">
      <dgm:prSet presAssocID="{C2B0D963-7010-4E93-BD1D-8A03171847CB}" presName="parTrans" presStyleCnt="0"/>
      <dgm:spPr/>
    </dgm:pt>
    <dgm:pt modelId="{5C80DF64-3083-48E3-958A-FDC1A93EC798}" type="pres">
      <dgm:prSet presAssocID="{8FA74223-01AA-409A-AB37-D27541FE741D}" presName="node" presStyleLbl="alignAccFollowNode1" presStyleIdx="2" presStyleCnt="3" custScaleX="162084" custScaleY="1226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9F36DAE-2DD0-49D4-AB7A-30BDE9649C24}" srcId="{950B09C4-1B0C-42F1-B96A-A45BE19BA1DA}" destId="{D327E591-5917-4235-95FD-57A12EAB9BED}" srcOrd="1" destOrd="0" parTransId="{DB7BA5D1-C260-483B-8ACA-934472DB49F5}" sibTransId="{24F5739E-2DDB-4A86-8487-2F9304FC2E12}"/>
    <dgm:cxn modelId="{97366C5E-72B0-4F7C-8F55-D16CB4F0FEC5}" srcId="{950B09C4-1B0C-42F1-B96A-A45BE19BA1DA}" destId="{36B0CD96-D2CE-42B5-B05D-0604E5BD60FB}" srcOrd="0" destOrd="0" parTransId="{FECCD523-5190-4856-AC1A-83FA3475B9E2}" sibTransId="{23F099A5-EFC9-406D-86F0-F3C4FC7E6E68}"/>
    <dgm:cxn modelId="{3964B076-DBCB-47A2-BF49-4ADE7271447E}" type="presOf" srcId="{36B0CD96-D2CE-42B5-B05D-0604E5BD60FB}" destId="{35DF014D-AB20-4BFD-B0D1-CA0DD60092ED}" srcOrd="0" destOrd="0" presId="urn:microsoft.com/office/officeart/2005/8/layout/lProcess3"/>
    <dgm:cxn modelId="{EF26A01B-247C-4AE0-8747-E57D94348BB4}" type="presOf" srcId="{D327E591-5917-4235-95FD-57A12EAB9BED}" destId="{54963FA8-4BEB-46A5-9767-6DDF05B43612}" srcOrd="0" destOrd="0" presId="urn:microsoft.com/office/officeart/2005/8/layout/lProcess3"/>
    <dgm:cxn modelId="{0404E2B2-6E7D-4CBD-AB4B-C66F13F0406C}" type="presOf" srcId="{950B09C4-1B0C-42F1-B96A-A45BE19BA1DA}" destId="{B95924C9-70E6-41A5-9AC4-33DF20657925}" srcOrd="0" destOrd="0" presId="urn:microsoft.com/office/officeart/2005/8/layout/lProcess3"/>
    <dgm:cxn modelId="{D08900E3-5A34-46E9-B77C-CD9EF81E8FB7}" type="presOf" srcId="{FE560B99-AFA7-434E-8783-2EB45D658D83}" destId="{157F34C0-5360-4C07-986E-84CC9FA0EC2F}" srcOrd="0" destOrd="0" presId="urn:microsoft.com/office/officeart/2005/8/layout/lProcess3"/>
    <dgm:cxn modelId="{4953DF9E-A004-4E17-858E-362E2BBCC8E8}" type="presOf" srcId="{C73375B1-8970-41BE-BBFA-6D1C359A605E}" destId="{7C10BD67-5753-404E-836E-D69187937FAE}" srcOrd="0" destOrd="0" presId="urn:microsoft.com/office/officeart/2005/8/layout/lProcess3"/>
    <dgm:cxn modelId="{C1F8C00C-635C-4836-95DD-47791907FBB8}" srcId="{950B09C4-1B0C-42F1-B96A-A45BE19BA1DA}" destId="{86200EFE-9715-4714-B5EB-6331D3DB73BA}" srcOrd="2" destOrd="0" parTransId="{027F3797-8326-4C51-A678-8922FB092A2B}" sibTransId="{02B821C0-BF63-4731-9E6E-D062CF75801A}"/>
    <dgm:cxn modelId="{04F7DB14-FB85-43D3-9805-505CD133F05E}" srcId="{86200EFE-9715-4714-B5EB-6331D3DB73BA}" destId="{8FA74223-01AA-409A-AB37-D27541FE741D}" srcOrd="0" destOrd="0" parTransId="{C2B0D963-7010-4E93-BD1D-8A03171847CB}" sibTransId="{3E548E43-CA2C-406A-9D95-A5F61DD6519D}"/>
    <dgm:cxn modelId="{58367A71-C0D1-4427-8D20-E47604B0C6F8}" srcId="{D327E591-5917-4235-95FD-57A12EAB9BED}" destId="{FE560B99-AFA7-434E-8783-2EB45D658D83}" srcOrd="0" destOrd="0" parTransId="{D214FF2B-7347-458C-A0E7-E6F8C51F86EC}" sibTransId="{E05A80C7-A069-47D4-A225-800DABA0BCFE}"/>
    <dgm:cxn modelId="{6523DAC0-57F2-4A30-B951-65932A587259}" type="presOf" srcId="{8FA74223-01AA-409A-AB37-D27541FE741D}" destId="{5C80DF64-3083-48E3-958A-FDC1A93EC798}" srcOrd="0" destOrd="0" presId="urn:microsoft.com/office/officeart/2005/8/layout/lProcess3"/>
    <dgm:cxn modelId="{AE585D91-A12B-4D21-B8F1-93BC4E1868D7}" type="presOf" srcId="{86200EFE-9715-4714-B5EB-6331D3DB73BA}" destId="{33B2B23C-0CE9-40D7-94DD-F588B0ECE4E4}" srcOrd="0" destOrd="0" presId="urn:microsoft.com/office/officeart/2005/8/layout/lProcess3"/>
    <dgm:cxn modelId="{F5EAC6AB-B4C3-47B0-A621-9A9779B84526}" srcId="{36B0CD96-D2CE-42B5-B05D-0604E5BD60FB}" destId="{C73375B1-8970-41BE-BBFA-6D1C359A605E}" srcOrd="0" destOrd="0" parTransId="{E1313595-33FB-49E7-ACAC-646E87E79686}" sibTransId="{D655E3FA-84B3-4D35-8A87-CFE88AEACF0D}"/>
    <dgm:cxn modelId="{8BAC2537-8F98-44FC-B127-017B6808F02B}" type="presParOf" srcId="{B95924C9-70E6-41A5-9AC4-33DF20657925}" destId="{9655374B-96F3-44DE-8A0E-2FE488700B5B}" srcOrd="0" destOrd="0" presId="urn:microsoft.com/office/officeart/2005/8/layout/lProcess3"/>
    <dgm:cxn modelId="{49D3D5F9-6BA6-4438-9C66-0A7CD50675E0}" type="presParOf" srcId="{9655374B-96F3-44DE-8A0E-2FE488700B5B}" destId="{35DF014D-AB20-4BFD-B0D1-CA0DD60092ED}" srcOrd="0" destOrd="0" presId="urn:microsoft.com/office/officeart/2005/8/layout/lProcess3"/>
    <dgm:cxn modelId="{0B249A74-11A2-4310-A4F5-0E49DA61526A}" type="presParOf" srcId="{9655374B-96F3-44DE-8A0E-2FE488700B5B}" destId="{832AF897-6BE6-4D39-9F69-D94C3072C4EE}" srcOrd="1" destOrd="0" presId="urn:microsoft.com/office/officeart/2005/8/layout/lProcess3"/>
    <dgm:cxn modelId="{E55A96E3-49FA-40EF-86E1-EB85D4FFB514}" type="presParOf" srcId="{9655374B-96F3-44DE-8A0E-2FE488700B5B}" destId="{7C10BD67-5753-404E-836E-D69187937FAE}" srcOrd="2" destOrd="0" presId="urn:microsoft.com/office/officeart/2005/8/layout/lProcess3"/>
    <dgm:cxn modelId="{C3164D53-83C9-4A75-982D-56E3870E12AC}" type="presParOf" srcId="{B95924C9-70E6-41A5-9AC4-33DF20657925}" destId="{A1898D64-CCBF-4E78-88A3-32785229E915}" srcOrd="1" destOrd="0" presId="urn:microsoft.com/office/officeart/2005/8/layout/lProcess3"/>
    <dgm:cxn modelId="{1858E5EF-FF23-4435-94C1-470510C5B08C}" type="presParOf" srcId="{B95924C9-70E6-41A5-9AC4-33DF20657925}" destId="{CCDC7210-674F-4289-AD16-C040BFAFEA45}" srcOrd="2" destOrd="0" presId="urn:microsoft.com/office/officeart/2005/8/layout/lProcess3"/>
    <dgm:cxn modelId="{6979F834-246D-4E9F-9EB0-230B7422A27B}" type="presParOf" srcId="{CCDC7210-674F-4289-AD16-C040BFAFEA45}" destId="{54963FA8-4BEB-46A5-9767-6DDF05B43612}" srcOrd="0" destOrd="0" presId="urn:microsoft.com/office/officeart/2005/8/layout/lProcess3"/>
    <dgm:cxn modelId="{D51496E5-ABA7-4A51-AD3B-DEE64CD90F56}" type="presParOf" srcId="{CCDC7210-674F-4289-AD16-C040BFAFEA45}" destId="{5FD0A61D-3F83-4672-943D-E99F5B3D2750}" srcOrd="1" destOrd="0" presId="urn:microsoft.com/office/officeart/2005/8/layout/lProcess3"/>
    <dgm:cxn modelId="{C3B50182-F732-42FB-BF91-04BBD8AE2BEB}" type="presParOf" srcId="{CCDC7210-674F-4289-AD16-C040BFAFEA45}" destId="{157F34C0-5360-4C07-986E-84CC9FA0EC2F}" srcOrd="2" destOrd="0" presId="urn:microsoft.com/office/officeart/2005/8/layout/lProcess3"/>
    <dgm:cxn modelId="{12BFA508-EFCC-412F-BED0-B68BE6D1FCEE}" type="presParOf" srcId="{B95924C9-70E6-41A5-9AC4-33DF20657925}" destId="{C69D527E-D1E4-4431-897C-5BB6F3242D06}" srcOrd="3" destOrd="0" presId="urn:microsoft.com/office/officeart/2005/8/layout/lProcess3"/>
    <dgm:cxn modelId="{993D47DE-767F-4BAB-AC63-702D70BE06A3}" type="presParOf" srcId="{B95924C9-70E6-41A5-9AC4-33DF20657925}" destId="{8ED621B6-2524-4F2E-AA86-0F10D8AB6BA7}" srcOrd="4" destOrd="0" presId="urn:microsoft.com/office/officeart/2005/8/layout/lProcess3"/>
    <dgm:cxn modelId="{FA1C5701-6A93-4E6F-8F7D-412A49870F2A}" type="presParOf" srcId="{8ED621B6-2524-4F2E-AA86-0F10D8AB6BA7}" destId="{33B2B23C-0CE9-40D7-94DD-F588B0ECE4E4}" srcOrd="0" destOrd="0" presId="urn:microsoft.com/office/officeart/2005/8/layout/lProcess3"/>
    <dgm:cxn modelId="{E577593C-794A-4646-AD28-D07FDBD069FE}" type="presParOf" srcId="{8ED621B6-2524-4F2E-AA86-0F10D8AB6BA7}" destId="{11A0F8C7-C42F-4053-A335-F296486AE59C}" srcOrd="1" destOrd="0" presId="urn:microsoft.com/office/officeart/2005/8/layout/lProcess3"/>
    <dgm:cxn modelId="{30DC2985-64F9-4421-8612-493601043FFD}" type="presParOf" srcId="{8ED621B6-2524-4F2E-AA86-0F10D8AB6BA7}" destId="{5C80DF64-3083-48E3-958A-FDC1A93EC79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E3ADF2-63DB-44C9-A4F5-E611A523269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9CC1308-7A6B-4B52-B3E0-6D05A5902479}">
      <dgm:prSet phldrT="[テキスト]" custT="1"/>
      <dgm:spPr>
        <a:ln w="3175"/>
      </dgm:spPr>
      <dgm:t>
        <a:bodyPr/>
        <a:lstStyle/>
        <a:p>
          <a:r>
            <a:rPr kumimoji="1" lang="ja-JP" altLang="en-US" sz="1400" dirty="0" smtClean="0"/>
            <a:t>     簡単</a:t>
          </a:r>
          <a:endParaRPr kumimoji="1" lang="ja-JP" altLang="en-US" sz="1400" dirty="0"/>
        </a:p>
      </dgm:t>
    </dgm:pt>
    <dgm:pt modelId="{E3C9FF77-1468-4342-B00E-1B48D2EC602E}" type="parTrans" cxnId="{C4CCEB57-8D54-42B3-B18B-0575E5ECC898}">
      <dgm:prSet/>
      <dgm:spPr/>
      <dgm:t>
        <a:bodyPr/>
        <a:lstStyle/>
        <a:p>
          <a:endParaRPr kumimoji="1" lang="ja-JP" altLang="en-US"/>
        </a:p>
      </dgm:t>
    </dgm:pt>
    <dgm:pt modelId="{D06412C2-05AA-46EA-8EB1-159F554E16D6}" type="sibTrans" cxnId="{C4CCEB57-8D54-42B3-B18B-0575E5ECC898}">
      <dgm:prSet/>
      <dgm:spPr/>
      <dgm:t>
        <a:bodyPr/>
        <a:lstStyle/>
        <a:p>
          <a:endParaRPr kumimoji="1" lang="ja-JP" altLang="en-US"/>
        </a:p>
      </dgm:t>
    </dgm:pt>
    <dgm:pt modelId="{5BED1CE0-5D28-4184-B58A-476AC1FE5EC6}">
      <dgm:prSet phldrT="[テキスト]" custT="1"/>
      <dgm:spPr>
        <a:ln w="6350"/>
      </dgm:spPr>
      <dgm:t>
        <a:bodyPr/>
        <a:lstStyle/>
        <a:p>
          <a:r>
            <a:rPr kumimoji="1" lang="ja-JP" altLang="en-US" sz="1400" dirty="0" smtClean="0"/>
            <a:t>安全</a:t>
          </a:r>
          <a:r>
            <a:rPr kumimoji="1" lang="ja-JP" altLang="en-US" sz="4100" dirty="0"/>
            <a:t>　</a:t>
          </a:r>
        </a:p>
      </dgm:t>
    </dgm:pt>
    <dgm:pt modelId="{2C48AEFA-C8A6-4760-9A93-9CDD2FB07C45}" type="parTrans" cxnId="{6E4E2F17-96EE-4D73-BF34-8E0BCBA35789}">
      <dgm:prSet/>
      <dgm:spPr/>
      <dgm:t>
        <a:bodyPr/>
        <a:lstStyle/>
        <a:p>
          <a:endParaRPr kumimoji="1" lang="ja-JP" altLang="en-US"/>
        </a:p>
      </dgm:t>
    </dgm:pt>
    <dgm:pt modelId="{EF2EDDE5-047A-4797-A63D-2258BA040AD8}" type="sibTrans" cxnId="{6E4E2F17-96EE-4D73-BF34-8E0BCBA35789}">
      <dgm:prSet/>
      <dgm:spPr/>
      <dgm:t>
        <a:bodyPr/>
        <a:lstStyle/>
        <a:p>
          <a:endParaRPr kumimoji="1" lang="ja-JP" altLang="en-US"/>
        </a:p>
      </dgm:t>
    </dgm:pt>
    <dgm:pt modelId="{2070883B-62F7-40ED-BE98-DE1647262D63}" type="pres">
      <dgm:prSet presAssocID="{39E3ADF2-63DB-44C9-A4F5-E611A5232690}" presName="compositeShape" presStyleCnt="0">
        <dgm:presLayoutVars>
          <dgm:chMax val="7"/>
          <dgm:dir/>
          <dgm:resizeHandles val="exact"/>
        </dgm:presLayoutVars>
      </dgm:prSet>
      <dgm:spPr/>
    </dgm:pt>
    <dgm:pt modelId="{5754A7AE-88B4-4C52-943A-C6BA622958AA}" type="pres">
      <dgm:prSet presAssocID="{99CC1308-7A6B-4B52-B3E0-6D05A5902479}" presName="circ1" presStyleLbl="vennNode1" presStyleIdx="0" presStyleCnt="2" custLinFactNeighborX="-2080" custLinFactNeighborY="-554"/>
      <dgm:spPr/>
      <dgm:t>
        <a:bodyPr/>
        <a:lstStyle/>
        <a:p>
          <a:endParaRPr kumimoji="1" lang="ja-JP" altLang="en-US"/>
        </a:p>
      </dgm:t>
    </dgm:pt>
    <dgm:pt modelId="{EA6702FE-A16B-41EE-BFE9-607B89DA2847}" type="pres">
      <dgm:prSet presAssocID="{99CC1308-7A6B-4B52-B3E0-6D05A59024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F45678-7577-4E82-B259-89B59022728C}" type="pres">
      <dgm:prSet presAssocID="{5BED1CE0-5D28-4184-B58A-476AC1FE5EC6}" presName="circ2" presStyleLbl="vennNode1" presStyleIdx="1" presStyleCnt="2" custLinFactNeighborX="-5805" custLinFactNeighborY="-1937"/>
      <dgm:spPr/>
      <dgm:t>
        <a:bodyPr/>
        <a:lstStyle/>
        <a:p>
          <a:endParaRPr kumimoji="1" lang="ja-JP" altLang="en-US"/>
        </a:p>
      </dgm:t>
    </dgm:pt>
    <dgm:pt modelId="{C673FA37-5A00-471F-911C-83931562FF11}" type="pres">
      <dgm:prSet presAssocID="{5BED1CE0-5D28-4184-B58A-476AC1FE5E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3A8C727-E1B5-412E-8BA2-0CB6544D67C3}" type="presOf" srcId="{5BED1CE0-5D28-4184-B58A-476AC1FE5EC6}" destId="{C673FA37-5A00-471F-911C-83931562FF11}" srcOrd="1" destOrd="0" presId="urn:microsoft.com/office/officeart/2005/8/layout/venn1"/>
    <dgm:cxn modelId="{C4CCEB57-8D54-42B3-B18B-0575E5ECC898}" srcId="{39E3ADF2-63DB-44C9-A4F5-E611A5232690}" destId="{99CC1308-7A6B-4B52-B3E0-6D05A5902479}" srcOrd="0" destOrd="0" parTransId="{E3C9FF77-1468-4342-B00E-1B48D2EC602E}" sibTransId="{D06412C2-05AA-46EA-8EB1-159F554E16D6}"/>
    <dgm:cxn modelId="{6E4E2F17-96EE-4D73-BF34-8E0BCBA35789}" srcId="{39E3ADF2-63DB-44C9-A4F5-E611A5232690}" destId="{5BED1CE0-5D28-4184-B58A-476AC1FE5EC6}" srcOrd="1" destOrd="0" parTransId="{2C48AEFA-C8A6-4760-9A93-9CDD2FB07C45}" sibTransId="{EF2EDDE5-047A-4797-A63D-2258BA040AD8}"/>
    <dgm:cxn modelId="{901884AA-05A2-48E9-8F67-5E208852237F}" type="presOf" srcId="{39E3ADF2-63DB-44C9-A4F5-E611A5232690}" destId="{2070883B-62F7-40ED-BE98-DE1647262D63}" srcOrd="0" destOrd="0" presId="urn:microsoft.com/office/officeart/2005/8/layout/venn1"/>
    <dgm:cxn modelId="{4A991D29-553B-4A55-8546-E125FE0D2F49}" type="presOf" srcId="{99CC1308-7A6B-4B52-B3E0-6D05A5902479}" destId="{EA6702FE-A16B-41EE-BFE9-607B89DA2847}" srcOrd="1" destOrd="0" presId="urn:microsoft.com/office/officeart/2005/8/layout/venn1"/>
    <dgm:cxn modelId="{F9510B83-5274-45E6-BF6D-0E1D846A4FA2}" type="presOf" srcId="{99CC1308-7A6B-4B52-B3E0-6D05A5902479}" destId="{5754A7AE-88B4-4C52-943A-C6BA622958AA}" srcOrd="0" destOrd="0" presId="urn:microsoft.com/office/officeart/2005/8/layout/venn1"/>
    <dgm:cxn modelId="{52BBD053-C571-4842-B01E-0E08CFE1B34A}" type="presOf" srcId="{5BED1CE0-5D28-4184-B58A-476AC1FE5EC6}" destId="{2CF45678-7577-4E82-B259-89B59022728C}" srcOrd="0" destOrd="0" presId="urn:microsoft.com/office/officeart/2005/8/layout/venn1"/>
    <dgm:cxn modelId="{99F1892C-9445-4611-BD80-3325D8BE37C9}" type="presParOf" srcId="{2070883B-62F7-40ED-BE98-DE1647262D63}" destId="{5754A7AE-88B4-4C52-943A-C6BA622958AA}" srcOrd="0" destOrd="0" presId="urn:microsoft.com/office/officeart/2005/8/layout/venn1"/>
    <dgm:cxn modelId="{137376A0-EA42-475C-A391-6242D9E07A3B}" type="presParOf" srcId="{2070883B-62F7-40ED-BE98-DE1647262D63}" destId="{EA6702FE-A16B-41EE-BFE9-607B89DA2847}" srcOrd="1" destOrd="0" presId="urn:microsoft.com/office/officeart/2005/8/layout/venn1"/>
    <dgm:cxn modelId="{36DF40B1-841B-4F3B-932B-062B40D3ED5B}" type="presParOf" srcId="{2070883B-62F7-40ED-BE98-DE1647262D63}" destId="{2CF45678-7577-4E82-B259-89B59022728C}" srcOrd="2" destOrd="0" presId="urn:microsoft.com/office/officeart/2005/8/layout/venn1"/>
    <dgm:cxn modelId="{FC122508-EE13-4ADD-A9DD-72199A6CFD71}" type="presParOf" srcId="{2070883B-62F7-40ED-BE98-DE1647262D63}" destId="{C673FA37-5A00-471F-911C-83931562FF1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85E17D-E4E3-4E57-8E02-0301D9DDBC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3E96C16-2D42-4BE1-B6A5-70BACC987BCB}">
      <dgm:prSet phldrT="[テキスト]"/>
      <dgm:spPr/>
      <dgm:t>
        <a:bodyPr/>
        <a:lstStyle/>
        <a:p>
          <a:pPr algn="ctr"/>
          <a:r>
            <a:rPr kumimoji="1" lang="ja-JP" altLang="en-US" dirty="0" smtClean="0">
              <a:latin typeface="+mj-ea"/>
              <a:ea typeface="+mj-ea"/>
            </a:rPr>
            <a:t>・情報の</a:t>
          </a:r>
          <a:r>
            <a:rPr kumimoji="1" lang="ja-JP" altLang="en-US" dirty="0" smtClean="0">
              <a:solidFill>
                <a:srgbClr val="FFFF00"/>
              </a:solidFill>
              <a:latin typeface="+mj-ea"/>
              <a:ea typeface="+mj-ea"/>
            </a:rPr>
            <a:t>取捨選択</a:t>
          </a:r>
          <a:endParaRPr kumimoji="1" lang="ja-JP" altLang="en-US" dirty="0">
            <a:solidFill>
              <a:srgbClr val="FFFF00"/>
            </a:solidFill>
            <a:latin typeface="+mj-ea"/>
            <a:ea typeface="+mj-ea"/>
          </a:endParaRPr>
        </a:p>
      </dgm:t>
    </dgm:pt>
    <dgm:pt modelId="{3FAFD3C2-EE1B-4D9A-A6BF-C743F630854E}" type="parTrans" cxnId="{633F1FB7-BE28-4320-A597-F24CF70576D9}">
      <dgm:prSet/>
      <dgm:spPr/>
      <dgm:t>
        <a:bodyPr/>
        <a:lstStyle/>
        <a:p>
          <a:pPr algn="ctr"/>
          <a:endParaRPr kumimoji="1" lang="ja-JP" altLang="en-US"/>
        </a:p>
      </dgm:t>
    </dgm:pt>
    <dgm:pt modelId="{5548E856-3855-43B1-A22F-6CC033A74EF2}" type="sibTrans" cxnId="{633F1FB7-BE28-4320-A597-F24CF70576D9}">
      <dgm:prSet/>
      <dgm:spPr/>
      <dgm:t>
        <a:bodyPr/>
        <a:lstStyle/>
        <a:p>
          <a:pPr algn="ctr"/>
          <a:endParaRPr kumimoji="1" lang="ja-JP" altLang="en-US"/>
        </a:p>
      </dgm:t>
    </dgm:pt>
    <dgm:pt modelId="{11C7E943-DBF4-48B5-AEB4-463B0CF5FC24}">
      <dgm:prSet phldrT="[テキスト]"/>
      <dgm:spPr/>
      <dgm:t>
        <a:bodyPr/>
        <a:lstStyle/>
        <a:p>
          <a:pPr algn="ctr"/>
          <a:r>
            <a:rPr kumimoji="1" lang="ja-JP" altLang="en-US" dirty="0" smtClean="0">
              <a:latin typeface="+mj-ea"/>
              <a:ea typeface="+mj-ea"/>
            </a:rPr>
            <a:t>・情報を</a:t>
          </a:r>
          <a:r>
            <a:rPr kumimoji="1" lang="ja-JP" altLang="en-US" dirty="0" smtClean="0">
              <a:solidFill>
                <a:srgbClr val="FFFF00"/>
              </a:solidFill>
              <a:latin typeface="+mj-ea"/>
              <a:ea typeface="+mj-ea"/>
            </a:rPr>
            <a:t>分類</a:t>
          </a:r>
          <a:r>
            <a:rPr kumimoji="1" lang="ja-JP" altLang="en-US" dirty="0" smtClean="0">
              <a:latin typeface="+mj-ea"/>
              <a:ea typeface="+mj-ea"/>
            </a:rPr>
            <a:t>する</a:t>
          </a:r>
          <a:endParaRPr kumimoji="1" lang="ja-JP" altLang="en-US" dirty="0">
            <a:latin typeface="+mj-ea"/>
            <a:ea typeface="+mj-ea"/>
          </a:endParaRPr>
        </a:p>
      </dgm:t>
    </dgm:pt>
    <dgm:pt modelId="{966937AF-4B09-49AD-911B-77D9E69E9538}" type="parTrans" cxnId="{F9709A40-230F-4DEA-952F-04240154B890}">
      <dgm:prSet/>
      <dgm:spPr/>
      <dgm:t>
        <a:bodyPr/>
        <a:lstStyle/>
        <a:p>
          <a:pPr algn="ctr"/>
          <a:endParaRPr kumimoji="1" lang="ja-JP" altLang="en-US"/>
        </a:p>
      </dgm:t>
    </dgm:pt>
    <dgm:pt modelId="{4D8C17DC-5522-4FDE-9F49-03240EB33F6C}" type="sibTrans" cxnId="{F9709A40-230F-4DEA-952F-04240154B890}">
      <dgm:prSet/>
      <dgm:spPr/>
      <dgm:t>
        <a:bodyPr/>
        <a:lstStyle/>
        <a:p>
          <a:pPr algn="ctr"/>
          <a:endParaRPr kumimoji="1" lang="ja-JP" altLang="en-US"/>
        </a:p>
      </dgm:t>
    </dgm:pt>
    <dgm:pt modelId="{780B6E3D-F9B9-4B86-8DCE-AC0A90DBB572}">
      <dgm:prSet phldrT="[テキスト]"/>
      <dgm:spPr/>
      <dgm:t>
        <a:bodyPr/>
        <a:lstStyle/>
        <a:p>
          <a:pPr algn="ctr"/>
          <a:r>
            <a:rPr kumimoji="1" lang="ja-JP" altLang="en-US" dirty="0" smtClean="0">
              <a:latin typeface="+mj-ea"/>
              <a:ea typeface="+mj-ea"/>
            </a:rPr>
            <a:t>・情報を</a:t>
          </a:r>
          <a:r>
            <a:rPr kumimoji="1" lang="ja-JP" altLang="en-US" dirty="0" smtClean="0">
              <a:solidFill>
                <a:srgbClr val="FFFF00"/>
              </a:solidFill>
              <a:latin typeface="+mj-ea"/>
              <a:ea typeface="+mj-ea"/>
            </a:rPr>
            <a:t>関連付ける</a:t>
          </a:r>
          <a:endParaRPr kumimoji="1" lang="ja-JP" altLang="en-US" dirty="0">
            <a:solidFill>
              <a:srgbClr val="FFFF00"/>
            </a:solidFill>
            <a:latin typeface="+mj-ea"/>
            <a:ea typeface="+mj-ea"/>
          </a:endParaRPr>
        </a:p>
      </dgm:t>
    </dgm:pt>
    <dgm:pt modelId="{6AD991B7-A852-40BF-A1BB-8D5FDCB83AE8}" type="parTrans" cxnId="{CB437A1D-FCC6-4ED0-BB3E-88FF27C81495}">
      <dgm:prSet/>
      <dgm:spPr/>
      <dgm:t>
        <a:bodyPr/>
        <a:lstStyle/>
        <a:p>
          <a:pPr algn="ctr"/>
          <a:endParaRPr kumimoji="1" lang="ja-JP" altLang="en-US"/>
        </a:p>
      </dgm:t>
    </dgm:pt>
    <dgm:pt modelId="{7886774B-C7E6-4918-9C1E-50F51B555834}" type="sibTrans" cxnId="{CB437A1D-FCC6-4ED0-BB3E-88FF27C81495}">
      <dgm:prSet/>
      <dgm:spPr/>
      <dgm:t>
        <a:bodyPr/>
        <a:lstStyle/>
        <a:p>
          <a:pPr algn="ctr"/>
          <a:endParaRPr kumimoji="1" lang="ja-JP" altLang="en-US"/>
        </a:p>
      </dgm:t>
    </dgm:pt>
    <dgm:pt modelId="{27376F7D-0C98-40AD-B1C8-036F1F9ED18A}">
      <dgm:prSet phldrT="[テキスト]"/>
      <dgm:spPr/>
      <dgm:t>
        <a:bodyPr/>
        <a:lstStyle/>
        <a:p>
          <a:pPr algn="ctr"/>
          <a:r>
            <a:rPr kumimoji="1" lang="ja-JP" altLang="en-US" dirty="0" smtClean="0">
              <a:latin typeface="+mj-ea"/>
              <a:ea typeface="+mj-ea"/>
            </a:rPr>
            <a:t>・情報を</a:t>
          </a:r>
          <a:r>
            <a:rPr kumimoji="1" lang="ja-JP" altLang="en-US" dirty="0" smtClean="0">
              <a:solidFill>
                <a:srgbClr val="FFFF00"/>
              </a:solidFill>
              <a:latin typeface="+mj-ea"/>
              <a:ea typeface="+mj-ea"/>
            </a:rPr>
            <a:t>比較</a:t>
          </a:r>
          <a:r>
            <a:rPr kumimoji="1" lang="ja-JP" altLang="en-US" dirty="0" smtClean="0">
              <a:latin typeface="+mj-ea"/>
              <a:ea typeface="+mj-ea"/>
            </a:rPr>
            <a:t>する</a:t>
          </a:r>
          <a:endParaRPr kumimoji="1" lang="ja-JP" altLang="en-US" dirty="0">
            <a:latin typeface="+mj-ea"/>
            <a:ea typeface="+mj-ea"/>
          </a:endParaRPr>
        </a:p>
      </dgm:t>
    </dgm:pt>
    <dgm:pt modelId="{D04A2438-0F37-4531-A950-0652474546D0}" type="parTrans" cxnId="{A1A5D8ED-45A9-4537-925F-3FB3153DBEE2}">
      <dgm:prSet/>
      <dgm:spPr/>
      <dgm:t>
        <a:bodyPr/>
        <a:lstStyle/>
        <a:p>
          <a:pPr algn="ctr"/>
          <a:endParaRPr kumimoji="1" lang="ja-JP" altLang="en-US"/>
        </a:p>
      </dgm:t>
    </dgm:pt>
    <dgm:pt modelId="{BD68D387-EBB4-4A3A-AABE-23BA7A6A6406}" type="sibTrans" cxnId="{A1A5D8ED-45A9-4537-925F-3FB3153DBEE2}">
      <dgm:prSet/>
      <dgm:spPr/>
      <dgm:t>
        <a:bodyPr/>
        <a:lstStyle/>
        <a:p>
          <a:pPr algn="ctr"/>
          <a:endParaRPr kumimoji="1" lang="ja-JP" altLang="en-US"/>
        </a:p>
      </dgm:t>
    </dgm:pt>
    <dgm:pt modelId="{E83FA5A7-6803-4C36-8AA5-54E585D5BEF9}" type="pres">
      <dgm:prSet presAssocID="{6185E17D-E4E3-4E57-8E02-0301D9DDBC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427410A-6FC5-4E98-8506-A3E916197777}" type="pres">
      <dgm:prSet presAssocID="{53E96C16-2D42-4BE1-B6A5-70BACC987BCB}" presName="parentText" presStyleLbl="node1" presStyleIdx="0" presStyleCnt="4" custLinFactNeighborX="-14629" custLinFactNeighborY="-6737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1F5C005-4AA0-484D-A6B8-C05EA43A2A5B}" type="pres">
      <dgm:prSet presAssocID="{5548E856-3855-43B1-A22F-6CC033A74EF2}" presName="spacer" presStyleCnt="0"/>
      <dgm:spPr/>
    </dgm:pt>
    <dgm:pt modelId="{FF95B4E2-C5D3-4F53-BCEB-076D45E7B74C}" type="pres">
      <dgm:prSet presAssocID="{27376F7D-0C98-40AD-B1C8-036F1F9ED1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D50F3B-1E2D-4787-BF63-D1CF11C60917}" type="pres">
      <dgm:prSet presAssocID="{BD68D387-EBB4-4A3A-AABE-23BA7A6A6406}" presName="spacer" presStyleCnt="0"/>
      <dgm:spPr/>
    </dgm:pt>
    <dgm:pt modelId="{442D26A1-92B6-474C-B97A-2BD45F3986BE}" type="pres">
      <dgm:prSet presAssocID="{11C7E943-DBF4-48B5-AEB4-463B0CF5FC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34822D-3B71-4CF1-B1A5-385688E9BABA}" type="pres">
      <dgm:prSet presAssocID="{4D8C17DC-5522-4FDE-9F49-03240EB33F6C}" presName="spacer" presStyleCnt="0"/>
      <dgm:spPr/>
    </dgm:pt>
    <dgm:pt modelId="{F8161BCF-C9DA-4971-A9D6-8E6F3B358F1F}" type="pres">
      <dgm:prSet presAssocID="{780B6E3D-F9B9-4B86-8DCE-AC0A90DBB57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7873F75-E8BD-4CB0-9E62-E522F751F02E}" type="presOf" srcId="{780B6E3D-F9B9-4B86-8DCE-AC0A90DBB572}" destId="{F8161BCF-C9DA-4971-A9D6-8E6F3B358F1F}" srcOrd="0" destOrd="0" presId="urn:microsoft.com/office/officeart/2005/8/layout/vList2"/>
    <dgm:cxn modelId="{633F1FB7-BE28-4320-A597-F24CF70576D9}" srcId="{6185E17D-E4E3-4E57-8E02-0301D9DDBC79}" destId="{53E96C16-2D42-4BE1-B6A5-70BACC987BCB}" srcOrd="0" destOrd="0" parTransId="{3FAFD3C2-EE1B-4D9A-A6BF-C743F630854E}" sibTransId="{5548E856-3855-43B1-A22F-6CC033A74EF2}"/>
    <dgm:cxn modelId="{A821B528-9E42-44E6-A043-B9D2E9EE3388}" type="presOf" srcId="{6185E17D-E4E3-4E57-8E02-0301D9DDBC79}" destId="{E83FA5A7-6803-4C36-8AA5-54E585D5BEF9}" srcOrd="0" destOrd="0" presId="urn:microsoft.com/office/officeart/2005/8/layout/vList2"/>
    <dgm:cxn modelId="{F9709A40-230F-4DEA-952F-04240154B890}" srcId="{6185E17D-E4E3-4E57-8E02-0301D9DDBC79}" destId="{11C7E943-DBF4-48B5-AEB4-463B0CF5FC24}" srcOrd="2" destOrd="0" parTransId="{966937AF-4B09-49AD-911B-77D9E69E9538}" sibTransId="{4D8C17DC-5522-4FDE-9F49-03240EB33F6C}"/>
    <dgm:cxn modelId="{CB437A1D-FCC6-4ED0-BB3E-88FF27C81495}" srcId="{6185E17D-E4E3-4E57-8E02-0301D9DDBC79}" destId="{780B6E3D-F9B9-4B86-8DCE-AC0A90DBB572}" srcOrd="3" destOrd="0" parTransId="{6AD991B7-A852-40BF-A1BB-8D5FDCB83AE8}" sibTransId="{7886774B-C7E6-4918-9C1E-50F51B555834}"/>
    <dgm:cxn modelId="{AFC37896-960A-4105-9B03-C9CCC575AF64}" type="presOf" srcId="{53E96C16-2D42-4BE1-B6A5-70BACC987BCB}" destId="{B427410A-6FC5-4E98-8506-A3E916197777}" srcOrd="0" destOrd="0" presId="urn:microsoft.com/office/officeart/2005/8/layout/vList2"/>
    <dgm:cxn modelId="{0312F1CE-9C03-42CE-A2C3-29A4989AF63D}" type="presOf" srcId="{27376F7D-0C98-40AD-B1C8-036F1F9ED18A}" destId="{FF95B4E2-C5D3-4F53-BCEB-076D45E7B74C}" srcOrd="0" destOrd="0" presId="urn:microsoft.com/office/officeart/2005/8/layout/vList2"/>
    <dgm:cxn modelId="{6E02E59E-604E-427D-9CCF-BF59D6C0635A}" type="presOf" srcId="{11C7E943-DBF4-48B5-AEB4-463B0CF5FC24}" destId="{442D26A1-92B6-474C-B97A-2BD45F3986BE}" srcOrd="0" destOrd="0" presId="urn:microsoft.com/office/officeart/2005/8/layout/vList2"/>
    <dgm:cxn modelId="{A1A5D8ED-45A9-4537-925F-3FB3153DBEE2}" srcId="{6185E17D-E4E3-4E57-8E02-0301D9DDBC79}" destId="{27376F7D-0C98-40AD-B1C8-036F1F9ED18A}" srcOrd="1" destOrd="0" parTransId="{D04A2438-0F37-4531-A950-0652474546D0}" sibTransId="{BD68D387-EBB4-4A3A-AABE-23BA7A6A6406}"/>
    <dgm:cxn modelId="{B4131B26-A8ED-4210-BFDD-780ADDFBC8B0}" type="presParOf" srcId="{E83FA5A7-6803-4C36-8AA5-54E585D5BEF9}" destId="{B427410A-6FC5-4E98-8506-A3E916197777}" srcOrd="0" destOrd="0" presId="urn:microsoft.com/office/officeart/2005/8/layout/vList2"/>
    <dgm:cxn modelId="{618F7411-A053-4B31-A077-97401C4A2036}" type="presParOf" srcId="{E83FA5A7-6803-4C36-8AA5-54E585D5BEF9}" destId="{81F5C005-4AA0-484D-A6B8-C05EA43A2A5B}" srcOrd="1" destOrd="0" presId="urn:microsoft.com/office/officeart/2005/8/layout/vList2"/>
    <dgm:cxn modelId="{B3DFBA57-817B-4CA6-8D7C-C457D3987C7F}" type="presParOf" srcId="{E83FA5A7-6803-4C36-8AA5-54E585D5BEF9}" destId="{FF95B4E2-C5D3-4F53-BCEB-076D45E7B74C}" srcOrd="2" destOrd="0" presId="urn:microsoft.com/office/officeart/2005/8/layout/vList2"/>
    <dgm:cxn modelId="{8249C255-61C1-4ABC-9B7F-BD7A0AB8AD42}" type="presParOf" srcId="{E83FA5A7-6803-4C36-8AA5-54E585D5BEF9}" destId="{A2D50F3B-1E2D-4787-BF63-D1CF11C60917}" srcOrd="3" destOrd="0" presId="urn:microsoft.com/office/officeart/2005/8/layout/vList2"/>
    <dgm:cxn modelId="{311FD8FD-6023-4590-BA08-AF7926B9577F}" type="presParOf" srcId="{E83FA5A7-6803-4C36-8AA5-54E585D5BEF9}" destId="{442D26A1-92B6-474C-B97A-2BD45F3986BE}" srcOrd="4" destOrd="0" presId="urn:microsoft.com/office/officeart/2005/8/layout/vList2"/>
    <dgm:cxn modelId="{9015AB4C-16BF-46D2-9318-E7777B5FF2EB}" type="presParOf" srcId="{E83FA5A7-6803-4C36-8AA5-54E585D5BEF9}" destId="{8434822D-3B71-4CF1-B1A5-385688E9BABA}" srcOrd="5" destOrd="0" presId="urn:microsoft.com/office/officeart/2005/8/layout/vList2"/>
    <dgm:cxn modelId="{B66D8155-5620-40FB-A3A3-DBC49D565BC8}" type="presParOf" srcId="{E83FA5A7-6803-4C36-8AA5-54E585D5BEF9}" destId="{F8161BCF-C9DA-4971-A9D6-8E6F3B358F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EDEE9-1BB7-42CB-827E-E3147303B8C2}">
      <dsp:nvSpPr>
        <dsp:cNvPr id="0" name=""/>
        <dsp:cNvSpPr/>
      </dsp:nvSpPr>
      <dsp:spPr>
        <a:xfrm>
          <a:off x="0" y="3601895"/>
          <a:ext cx="8886785" cy="1277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Ⅲ</a:t>
          </a:r>
          <a:r>
            <a:rPr kumimoji="1" lang="ja-JP" altLang="en-US" sz="2800" kern="1200" dirty="0" smtClean="0"/>
            <a:t>情報を整理してまとめよう</a:t>
          </a:r>
          <a:endParaRPr kumimoji="1" lang="ja-JP" altLang="en-US" sz="2800" kern="1200" dirty="0"/>
        </a:p>
      </dsp:txBody>
      <dsp:txXfrm>
        <a:off x="0" y="3601895"/>
        <a:ext cx="8886785" cy="689998"/>
      </dsp:txXfrm>
    </dsp:sp>
    <dsp:sp modelId="{9F2427FF-E5F7-4F6E-A7EF-BB12999376A4}">
      <dsp:nvSpPr>
        <dsp:cNvPr id="0" name=""/>
        <dsp:cNvSpPr/>
      </dsp:nvSpPr>
      <dsp:spPr>
        <a:xfrm>
          <a:off x="707" y="4266338"/>
          <a:ext cx="4261044" cy="587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hlinkClick xmlns:r="http://schemas.openxmlformats.org/officeDocument/2006/relationships" r:id="" action="ppaction://hlinksldjump"/>
            </a:rPr>
            <a:t>Ⅲ―</a:t>
          </a:r>
          <a:r>
            <a:rPr kumimoji="1" lang="ja-JP" altLang="en-US" sz="2000" kern="1200" dirty="0" smtClean="0">
              <a:hlinkClick xmlns:r="http://schemas.openxmlformats.org/officeDocument/2006/relationships" r:id="" action="ppaction://hlinksldjump"/>
            </a:rPr>
            <a:t>①　思考ツールを使う</a:t>
          </a:r>
          <a:endParaRPr kumimoji="1" lang="ja-JP" altLang="en-US" sz="2000" kern="1200" dirty="0"/>
        </a:p>
      </dsp:txBody>
      <dsp:txXfrm>
        <a:off x="707" y="4266338"/>
        <a:ext cx="4261044" cy="587776"/>
      </dsp:txXfrm>
    </dsp:sp>
    <dsp:sp modelId="{BC9C7455-C8D2-44FE-96B8-6B5E3BE75B13}">
      <dsp:nvSpPr>
        <dsp:cNvPr id="0" name=""/>
        <dsp:cNvSpPr/>
      </dsp:nvSpPr>
      <dsp:spPr>
        <a:xfrm>
          <a:off x="4261752" y="4266338"/>
          <a:ext cx="4624324" cy="5877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hlinkClick xmlns:r="http://schemas.openxmlformats.org/officeDocument/2006/relationships" r:id="" action="ppaction://hlinksldjump"/>
            </a:rPr>
            <a:t>Ⅲ</a:t>
          </a:r>
          <a:r>
            <a:rPr kumimoji="1" lang="ja-JP" altLang="en-US" sz="1800" kern="1200" dirty="0" smtClean="0">
              <a:hlinkClick xmlns:r="http://schemas.openxmlformats.org/officeDocument/2006/relationships" r:id="" action="ppaction://hlinksldjump"/>
            </a:rPr>
            <a:t>－②　レポートのポイント</a:t>
          </a:r>
          <a:endParaRPr kumimoji="1" lang="ja-JP" altLang="en-US" sz="2000" kern="1200" dirty="0"/>
        </a:p>
      </dsp:txBody>
      <dsp:txXfrm>
        <a:off x="4261752" y="4266338"/>
        <a:ext cx="4624324" cy="587776"/>
      </dsp:txXfrm>
    </dsp:sp>
    <dsp:sp modelId="{CFDCCA9F-EB22-46DD-9112-0A87459411B0}">
      <dsp:nvSpPr>
        <dsp:cNvPr id="0" name=""/>
        <dsp:cNvSpPr/>
      </dsp:nvSpPr>
      <dsp:spPr>
        <a:xfrm rot="10800000">
          <a:off x="0" y="1943749"/>
          <a:ext cx="8886785" cy="175894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Ⅱ</a:t>
          </a:r>
          <a:r>
            <a:rPr kumimoji="1" lang="ja-JP" altLang="en-US" sz="2800" kern="1200" dirty="0" smtClean="0"/>
            <a:t>目次や索引を使おう</a:t>
          </a:r>
          <a:endParaRPr kumimoji="1" lang="ja-JP" altLang="en-US" sz="2800" kern="1200" dirty="0"/>
        </a:p>
      </dsp:txBody>
      <dsp:txXfrm rot="-10800000">
        <a:off x="0" y="1943749"/>
        <a:ext cx="8886785" cy="617390"/>
      </dsp:txXfrm>
    </dsp:sp>
    <dsp:sp modelId="{166EACC3-03EF-49D9-ADBD-5D18C2ECA12A}">
      <dsp:nvSpPr>
        <dsp:cNvPr id="0" name=""/>
        <dsp:cNvSpPr/>
      </dsp:nvSpPr>
      <dsp:spPr>
        <a:xfrm>
          <a:off x="0" y="2448771"/>
          <a:ext cx="4443392" cy="587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hlinkClick xmlns:r="http://schemas.openxmlformats.org/officeDocument/2006/relationships" r:id="" action="ppaction://hlinksldjump"/>
            </a:rPr>
            <a:t>Ⅱ</a:t>
          </a:r>
          <a:r>
            <a:rPr kumimoji="1" lang="ja-JP" altLang="en-US" sz="2400" kern="1200" dirty="0" smtClean="0">
              <a:hlinkClick xmlns:r="http://schemas.openxmlformats.org/officeDocument/2006/relationships" r:id="" action="ppaction://hlinksldjump"/>
            </a:rPr>
            <a:t>－①　目次・索引</a:t>
          </a:r>
          <a:endParaRPr kumimoji="1" lang="ja-JP" altLang="en-US" sz="2400" kern="1200" dirty="0"/>
        </a:p>
      </dsp:txBody>
      <dsp:txXfrm>
        <a:off x="0" y="2448771"/>
        <a:ext cx="4443392" cy="587599"/>
      </dsp:txXfrm>
    </dsp:sp>
    <dsp:sp modelId="{E9842FCA-85BB-44BE-8B0B-35E5E9C95592}">
      <dsp:nvSpPr>
        <dsp:cNvPr id="0" name=""/>
        <dsp:cNvSpPr/>
      </dsp:nvSpPr>
      <dsp:spPr>
        <a:xfrm>
          <a:off x="4443392" y="2448771"/>
          <a:ext cx="4443392" cy="587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hlinkClick xmlns:r="http://schemas.openxmlformats.org/officeDocument/2006/relationships" r:id="" action="ppaction://hlinksldjump"/>
            </a:rPr>
            <a:t>Ⅱ</a:t>
          </a:r>
          <a:r>
            <a:rPr kumimoji="1" lang="ja-JP" altLang="en-US" sz="2400" kern="1200" dirty="0" smtClean="0">
              <a:hlinkClick xmlns:r="http://schemas.openxmlformats.org/officeDocument/2006/relationships" r:id="" action="ppaction://hlinksldjump"/>
            </a:rPr>
            <a:t>－②奥付について</a:t>
          </a:r>
          <a:endParaRPr kumimoji="1" lang="ja-JP" altLang="en-US" sz="2400" kern="1200" dirty="0"/>
        </a:p>
      </dsp:txBody>
      <dsp:txXfrm>
        <a:off x="4443392" y="2448771"/>
        <a:ext cx="4443392" cy="587599"/>
      </dsp:txXfrm>
    </dsp:sp>
    <dsp:sp modelId="{7A7EC5DC-E9ED-48FB-81D1-89C5A9224F2E}">
      <dsp:nvSpPr>
        <dsp:cNvPr id="0" name=""/>
        <dsp:cNvSpPr/>
      </dsp:nvSpPr>
      <dsp:spPr>
        <a:xfrm rot="10800000">
          <a:off x="0" y="140236"/>
          <a:ext cx="8886785" cy="1878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Ⅰ</a:t>
          </a:r>
          <a:r>
            <a:rPr kumimoji="1" lang="ja-JP" altLang="en-US" sz="2800" kern="1200" dirty="0" smtClean="0"/>
            <a:t>資料を使い分けよう　</a:t>
          </a:r>
          <a:endParaRPr kumimoji="1" lang="ja-JP" altLang="en-US" sz="2800" kern="1200" dirty="0"/>
        </a:p>
      </dsp:txBody>
      <dsp:txXfrm rot="-10800000">
        <a:off x="0" y="140236"/>
        <a:ext cx="8886785" cy="659426"/>
      </dsp:txXfrm>
    </dsp:sp>
    <dsp:sp modelId="{3FEFF1DD-2993-41DA-8857-6C8CE10C6E12}">
      <dsp:nvSpPr>
        <dsp:cNvPr id="0" name=""/>
        <dsp:cNvSpPr/>
      </dsp:nvSpPr>
      <dsp:spPr>
        <a:xfrm>
          <a:off x="0" y="837323"/>
          <a:ext cx="4443392" cy="587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hlinkClick xmlns:r="http://schemas.openxmlformats.org/officeDocument/2006/relationships" r:id="" action="ppaction://hlinksldjump"/>
            </a:rPr>
            <a:t>Ⅰ</a:t>
          </a:r>
          <a:r>
            <a:rPr kumimoji="1" lang="ja-JP" altLang="en-US" sz="2400" kern="1200" dirty="0" smtClean="0">
              <a:hlinkClick xmlns:r="http://schemas.openxmlformats.org/officeDocument/2006/relationships" r:id="" action="ppaction://hlinksldjump"/>
            </a:rPr>
            <a:t>－①本の分類を知ろう</a:t>
          </a:r>
          <a:endParaRPr kumimoji="1" lang="ja-JP" altLang="en-US" sz="2400" kern="1200" dirty="0"/>
        </a:p>
      </dsp:txBody>
      <dsp:txXfrm>
        <a:off x="0" y="837323"/>
        <a:ext cx="4443392" cy="587599"/>
      </dsp:txXfrm>
    </dsp:sp>
    <dsp:sp modelId="{1C409BC9-EFA4-4D11-9181-DA7D39504F70}">
      <dsp:nvSpPr>
        <dsp:cNvPr id="0" name=""/>
        <dsp:cNvSpPr/>
      </dsp:nvSpPr>
      <dsp:spPr>
        <a:xfrm>
          <a:off x="4443392" y="833169"/>
          <a:ext cx="4443392" cy="587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hlinkClick xmlns:r="http://schemas.openxmlformats.org/officeDocument/2006/relationships" r:id="" action="ppaction://hlinksldjump"/>
            </a:rPr>
            <a:t>Ⅰ</a:t>
          </a:r>
          <a:r>
            <a:rPr kumimoji="1" lang="ja-JP" altLang="en-US" sz="2400" kern="1200" dirty="0" smtClean="0">
              <a:hlinkClick xmlns:r="http://schemas.openxmlformats.org/officeDocument/2006/relationships" r:id="" action="ppaction://hlinksldjump"/>
            </a:rPr>
            <a:t>－②</a:t>
          </a:r>
          <a:r>
            <a:rPr kumimoji="1" lang="ja-JP" altLang="en-US" sz="1400" kern="1200" dirty="0" smtClean="0">
              <a:hlinkClick xmlns:r="http://schemas.openxmlformats.org/officeDocument/2006/relationships" r:id="" action="ppaction://hlinksldjump"/>
            </a:rPr>
            <a:t>レファレンスサービスを利用しよう</a:t>
          </a:r>
          <a:endParaRPr kumimoji="1" lang="ja-JP" altLang="en-US" sz="1400" kern="1200" dirty="0"/>
        </a:p>
      </dsp:txBody>
      <dsp:txXfrm>
        <a:off x="4443392" y="833169"/>
        <a:ext cx="4443392" cy="587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0FB2D-A7D7-4041-9961-725F8F1CA92E}">
      <dsp:nvSpPr>
        <dsp:cNvPr id="0" name=""/>
        <dsp:cNvSpPr/>
      </dsp:nvSpPr>
      <dsp:spPr>
        <a:xfrm>
          <a:off x="3647240" y="3283131"/>
          <a:ext cx="390844" cy="297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422" y="0"/>
              </a:lnTo>
              <a:lnTo>
                <a:pt x="195422" y="2978998"/>
              </a:lnTo>
              <a:lnTo>
                <a:pt x="390844" y="297899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>
        <a:off x="3767549" y="4697516"/>
        <a:ext cx="150226" cy="150226"/>
      </dsp:txXfrm>
    </dsp:sp>
    <dsp:sp modelId="{7CB38E53-431B-40C5-BDE1-98B6C94DB38F}">
      <dsp:nvSpPr>
        <dsp:cNvPr id="0" name=""/>
        <dsp:cNvSpPr/>
      </dsp:nvSpPr>
      <dsp:spPr>
        <a:xfrm>
          <a:off x="3647240" y="3283131"/>
          <a:ext cx="390844" cy="2234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422" y="0"/>
              </a:lnTo>
              <a:lnTo>
                <a:pt x="195422" y="2234248"/>
              </a:lnTo>
              <a:lnTo>
                <a:pt x="390844" y="223424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/>
        </a:p>
      </dsp:txBody>
      <dsp:txXfrm>
        <a:off x="3785958" y="4343550"/>
        <a:ext cx="113408" cy="113408"/>
      </dsp:txXfrm>
    </dsp:sp>
    <dsp:sp modelId="{9755891D-AB31-46B4-8F1B-FAF733CB01B8}">
      <dsp:nvSpPr>
        <dsp:cNvPr id="0" name=""/>
        <dsp:cNvSpPr/>
      </dsp:nvSpPr>
      <dsp:spPr>
        <a:xfrm>
          <a:off x="3647240" y="3283131"/>
          <a:ext cx="390844" cy="1489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422" y="0"/>
              </a:lnTo>
              <a:lnTo>
                <a:pt x="195422" y="1489499"/>
              </a:lnTo>
              <a:lnTo>
                <a:pt x="390844" y="14894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804164" y="3989382"/>
        <a:ext cx="76996" cy="76996"/>
      </dsp:txXfrm>
    </dsp:sp>
    <dsp:sp modelId="{32F006AC-AA3F-4B35-84EE-44E6190720A2}">
      <dsp:nvSpPr>
        <dsp:cNvPr id="0" name=""/>
        <dsp:cNvSpPr/>
      </dsp:nvSpPr>
      <dsp:spPr>
        <a:xfrm>
          <a:off x="3647240" y="3283131"/>
          <a:ext cx="390844" cy="744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422" y="0"/>
              </a:lnTo>
              <a:lnTo>
                <a:pt x="195422" y="744749"/>
              </a:lnTo>
              <a:lnTo>
                <a:pt x="390844" y="74474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821636" y="3634478"/>
        <a:ext cx="42053" cy="42053"/>
      </dsp:txXfrm>
    </dsp:sp>
    <dsp:sp modelId="{86DC0195-37AA-4701-BBD6-4E5C006429CB}">
      <dsp:nvSpPr>
        <dsp:cNvPr id="0" name=""/>
        <dsp:cNvSpPr/>
      </dsp:nvSpPr>
      <dsp:spPr>
        <a:xfrm>
          <a:off x="3647240" y="3237411"/>
          <a:ext cx="3908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844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832891" y="3273359"/>
        <a:ext cx="19542" cy="19542"/>
      </dsp:txXfrm>
    </dsp:sp>
    <dsp:sp modelId="{E625E67C-B2BC-4D0E-9B45-D9FB9F64E543}">
      <dsp:nvSpPr>
        <dsp:cNvPr id="0" name=""/>
        <dsp:cNvSpPr/>
      </dsp:nvSpPr>
      <dsp:spPr>
        <a:xfrm>
          <a:off x="3647240" y="2538381"/>
          <a:ext cx="390844" cy="744749"/>
        </a:xfrm>
        <a:custGeom>
          <a:avLst/>
          <a:gdLst/>
          <a:ahLst/>
          <a:cxnLst/>
          <a:rect l="0" t="0" r="0" b="0"/>
          <a:pathLst>
            <a:path>
              <a:moveTo>
                <a:pt x="0" y="744749"/>
              </a:moveTo>
              <a:lnTo>
                <a:pt x="195422" y="744749"/>
              </a:lnTo>
              <a:lnTo>
                <a:pt x="195422" y="0"/>
              </a:lnTo>
              <a:lnTo>
                <a:pt x="39084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821636" y="2889729"/>
        <a:ext cx="42053" cy="42053"/>
      </dsp:txXfrm>
    </dsp:sp>
    <dsp:sp modelId="{1BBCE4D8-509C-4F4E-836C-A8E93AED40F7}">
      <dsp:nvSpPr>
        <dsp:cNvPr id="0" name=""/>
        <dsp:cNvSpPr/>
      </dsp:nvSpPr>
      <dsp:spPr>
        <a:xfrm>
          <a:off x="3647240" y="1793631"/>
          <a:ext cx="390844" cy="1489499"/>
        </a:xfrm>
        <a:custGeom>
          <a:avLst/>
          <a:gdLst/>
          <a:ahLst/>
          <a:cxnLst/>
          <a:rect l="0" t="0" r="0" b="0"/>
          <a:pathLst>
            <a:path>
              <a:moveTo>
                <a:pt x="0" y="1489499"/>
              </a:moveTo>
              <a:lnTo>
                <a:pt x="195422" y="1489499"/>
              </a:lnTo>
              <a:lnTo>
                <a:pt x="195422" y="0"/>
              </a:lnTo>
              <a:lnTo>
                <a:pt x="39084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804164" y="2499883"/>
        <a:ext cx="76996" cy="76996"/>
      </dsp:txXfrm>
    </dsp:sp>
    <dsp:sp modelId="{651D3B7A-1583-4DAE-966A-8127E0B5B78E}">
      <dsp:nvSpPr>
        <dsp:cNvPr id="0" name=""/>
        <dsp:cNvSpPr/>
      </dsp:nvSpPr>
      <dsp:spPr>
        <a:xfrm>
          <a:off x="3647240" y="1048882"/>
          <a:ext cx="390844" cy="2234248"/>
        </a:xfrm>
        <a:custGeom>
          <a:avLst/>
          <a:gdLst/>
          <a:ahLst/>
          <a:cxnLst/>
          <a:rect l="0" t="0" r="0" b="0"/>
          <a:pathLst>
            <a:path>
              <a:moveTo>
                <a:pt x="0" y="2234248"/>
              </a:moveTo>
              <a:lnTo>
                <a:pt x="195422" y="2234248"/>
              </a:lnTo>
              <a:lnTo>
                <a:pt x="195422" y="0"/>
              </a:lnTo>
              <a:lnTo>
                <a:pt x="39084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/>
        </a:p>
      </dsp:txBody>
      <dsp:txXfrm>
        <a:off x="3785958" y="2109302"/>
        <a:ext cx="113408" cy="113408"/>
      </dsp:txXfrm>
    </dsp:sp>
    <dsp:sp modelId="{976C6DDF-686B-4213-875C-32FE5F1AE648}">
      <dsp:nvSpPr>
        <dsp:cNvPr id="0" name=""/>
        <dsp:cNvSpPr/>
      </dsp:nvSpPr>
      <dsp:spPr>
        <a:xfrm>
          <a:off x="3647240" y="304132"/>
          <a:ext cx="390844" cy="2978998"/>
        </a:xfrm>
        <a:custGeom>
          <a:avLst/>
          <a:gdLst/>
          <a:ahLst/>
          <a:cxnLst/>
          <a:rect l="0" t="0" r="0" b="0"/>
          <a:pathLst>
            <a:path>
              <a:moveTo>
                <a:pt x="0" y="2978998"/>
              </a:moveTo>
              <a:lnTo>
                <a:pt x="195422" y="2978998"/>
              </a:lnTo>
              <a:lnTo>
                <a:pt x="195422" y="0"/>
              </a:lnTo>
              <a:lnTo>
                <a:pt x="39084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>
        <a:off x="3767549" y="1718518"/>
        <a:ext cx="150226" cy="150226"/>
      </dsp:txXfrm>
    </dsp:sp>
    <dsp:sp modelId="{7A13C37A-0A61-401E-96C6-5A3221045993}">
      <dsp:nvSpPr>
        <dsp:cNvPr id="0" name=""/>
        <dsp:cNvSpPr/>
      </dsp:nvSpPr>
      <dsp:spPr>
        <a:xfrm rot="16200000">
          <a:off x="1781447" y="2985231"/>
          <a:ext cx="3135787" cy="5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４　自然科学</a:t>
          </a:r>
          <a:endParaRPr kumimoji="1" lang="ja-JP" altLang="en-US" sz="3200" kern="1200" dirty="0"/>
        </a:p>
      </dsp:txBody>
      <dsp:txXfrm>
        <a:off x="1781447" y="2985231"/>
        <a:ext cx="3135787" cy="595799"/>
      </dsp:txXfrm>
    </dsp:sp>
    <dsp:sp modelId="{30AEFB0A-1C3E-46FF-B885-6E8B861C64E2}">
      <dsp:nvSpPr>
        <dsp:cNvPr id="0" name=""/>
        <dsp:cNvSpPr/>
      </dsp:nvSpPr>
      <dsp:spPr>
        <a:xfrm>
          <a:off x="4038085" y="6233"/>
          <a:ext cx="1954222" cy="5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/>
            <a:t>４１　数学・算数</a:t>
          </a:r>
          <a:endParaRPr kumimoji="1" lang="ja-JP" altLang="en-US" sz="1600" kern="1200" dirty="0"/>
        </a:p>
      </dsp:txBody>
      <dsp:txXfrm>
        <a:off x="4038085" y="6233"/>
        <a:ext cx="1954222" cy="595799"/>
      </dsp:txXfrm>
    </dsp:sp>
    <dsp:sp modelId="{9372D90B-CBDC-4D39-BAFE-0FF0963CF927}">
      <dsp:nvSpPr>
        <dsp:cNvPr id="0" name=""/>
        <dsp:cNvSpPr/>
      </dsp:nvSpPr>
      <dsp:spPr>
        <a:xfrm>
          <a:off x="4038085" y="750982"/>
          <a:ext cx="1954222" cy="5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/>
            <a:t>４２　物理</a:t>
          </a:r>
          <a:endParaRPr kumimoji="1" lang="ja-JP" altLang="en-US" sz="1600" kern="1200" dirty="0"/>
        </a:p>
      </dsp:txBody>
      <dsp:txXfrm>
        <a:off x="4038085" y="750982"/>
        <a:ext cx="1954222" cy="595799"/>
      </dsp:txXfrm>
    </dsp:sp>
    <dsp:sp modelId="{C925A1D3-DBC4-44F6-A38F-22782E9BAB99}">
      <dsp:nvSpPr>
        <dsp:cNvPr id="0" name=""/>
        <dsp:cNvSpPr/>
      </dsp:nvSpPr>
      <dsp:spPr>
        <a:xfrm>
          <a:off x="4038085" y="1495732"/>
          <a:ext cx="1954222" cy="5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/>
            <a:t>４３　化学</a:t>
          </a:r>
          <a:endParaRPr kumimoji="1" lang="ja-JP" altLang="en-US" sz="1600" kern="1200" dirty="0"/>
        </a:p>
      </dsp:txBody>
      <dsp:txXfrm>
        <a:off x="4038085" y="1495732"/>
        <a:ext cx="1954222" cy="595799"/>
      </dsp:txXfrm>
    </dsp:sp>
    <dsp:sp modelId="{C0609BF7-B20B-4133-A991-5583E6B082DF}">
      <dsp:nvSpPr>
        <dsp:cNvPr id="0" name=""/>
        <dsp:cNvSpPr/>
      </dsp:nvSpPr>
      <dsp:spPr>
        <a:xfrm>
          <a:off x="4038085" y="2240481"/>
          <a:ext cx="1954222" cy="5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/>
            <a:t>４４　天文・宇宙</a:t>
          </a:r>
          <a:endParaRPr kumimoji="1" lang="ja-JP" altLang="en-US" sz="1600" kern="1200" dirty="0"/>
        </a:p>
      </dsp:txBody>
      <dsp:txXfrm>
        <a:off x="4038085" y="2240481"/>
        <a:ext cx="1954222" cy="595799"/>
      </dsp:txXfrm>
    </dsp:sp>
    <dsp:sp modelId="{09B9180A-BFC0-465F-9F89-82E31C11682C}">
      <dsp:nvSpPr>
        <dsp:cNvPr id="0" name=""/>
        <dsp:cNvSpPr/>
      </dsp:nvSpPr>
      <dsp:spPr>
        <a:xfrm>
          <a:off x="4038085" y="2985231"/>
          <a:ext cx="2042944" cy="5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４５　気象・地形・地質</a:t>
          </a:r>
          <a:endParaRPr kumimoji="1" lang="ja-JP" altLang="en-US" sz="1400" kern="1200" dirty="0"/>
        </a:p>
      </dsp:txBody>
      <dsp:txXfrm>
        <a:off x="4038085" y="2985231"/>
        <a:ext cx="2042944" cy="595799"/>
      </dsp:txXfrm>
    </dsp:sp>
    <dsp:sp modelId="{49BE17CD-D4CA-4681-8879-7703F60770A4}">
      <dsp:nvSpPr>
        <dsp:cNvPr id="0" name=""/>
        <dsp:cNvSpPr/>
      </dsp:nvSpPr>
      <dsp:spPr>
        <a:xfrm>
          <a:off x="4038085" y="3729980"/>
          <a:ext cx="1954222" cy="5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/>
            <a:t>４６　生物・人類</a:t>
          </a:r>
          <a:endParaRPr kumimoji="1" lang="ja-JP" altLang="en-US" sz="1600" kern="1200" dirty="0"/>
        </a:p>
      </dsp:txBody>
      <dsp:txXfrm>
        <a:off x="4038085" y="3729980"/>
        <a:ext cx="1954222" cy="595799"/>
      </dsp:txXfrm>
    </dsp:sp>
    <dsp:sp modelId="{76CDF3C0-7A9D-4976-9CF6-2CE270EF035C}">
      <dsp:nvSpPr>
        <dsp:cNvPr id="0" name=""/>
        <dsp:cNvSpPr/>
      </dsp:nvSpPr>
      <dsp:spPr>
        <a:xfrm>
          <a:off x="4038085" y="4474730"/>
          <a:ext cx="1954222" cy="5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/>
            <a:t>４７　植物</a:t>
          </a:r>
          <a:endParaRPr kumimoji="1" lang="ja-JP" altLang="en-US" sz="1600" kern="1200" dirty="0"/>
        </a:p>
      </dsp:txBody>
      <dsp:txXfrm>
        <a:off x="4038085" y="4474730"/>
        <a:ext cx="1954222" cy="595799"/>
      </dsp:txXfrm>
    </dsp:sp>
    <dsp:sp modelId="{155D4E15-2A5B-4A57-8B25-AC1A7677264C}">
      <dsp:nvSpPr>
        <dsp:cNvPr id="0" name=""/>
        <dsp:cNvSpPr/>
      </dsp:nvSpPr>
      <dsp:spPr>
        <a:xfrm>
          <a:off x="4038085" y="5219479"/>
          <a:ext cx="1954222" cy="595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/>
            <a:t>４８　動物</a:t>
          </a:r>
          <a:endParaRPr kumimoji="1" lang="ja-JP" altLang="en-US" sz="1600" kern="1200" dirty="0"/>
        </a:p>
      </dsp:txBody>
      <dsp:txXfrm>
        <a:off x="4038085" y="5219479"/>
        <a:ext cx="1954222" cy="595799"/>
      </dsp:txXfrm>
    </dsp:sp>
    <dsp:sp modelId="{03194600-F275-4A7F-A357-BF4B1845CBEA}">
      <dsp:nvSpPr>
        <dsp:cNvPr id="0" name=""/>
        <dsp:cNvSpPr/>
      </dsp:nvSpPr>
      <dsp:spPr>
        <a:xfrm>
          <a:off x="4038085" y="5964229"/>
          <a:ext cx="1954222" cy="59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４９　医学</a:t>
          </a:r>
          <a:r>
            <a:rPr kumimoji="1" lang="ja-JP" altLang="en-US" sz="1600" kern="1200" dirty="0" smtClean="0"/>
            <a:t>人体</a:t>
          </a:r>
          <a:r>
            <a:rPr kumimoji="1" lang="ja-JP" altLang="en-US" sz="1400" kern="1200" dirty="0" smtClean="0"/>
            <a:t>・薬学</a:t>
          </a:r>
          <a:endParaRPr kumimoji="1" lang="ja-JP" altLang="en-US" sz="1400" kern="1200" dirty="0"/>
        </a:p>
      </dsp:txBody>
      <dsp:txXfrm>
        <a:off x="4038085" y="5964229"/>
        <a:ext cx="1954222" cy="595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ADA11-2427-4AE7-9DC8-EB6BFD99E86F}">
      <dsp:nvSpPr>
        <dsp:cNvPr id="0" name=""/>
        <dsp:cNvSpPr/>
      </dsp:nvSpPr>
      <dsp:spPr>
        <a:xfrm>
          <a:off x="2827196" y="3320801"/>
          <a:ext cx="409524" cy="2132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762" y="0"/>
              </a:lnTo>
              <a:lnTo>
                <a:pt x="204762" y="2132019"/>
              </a:lnTo>
              <a:lnTo>
                <a:pt x="409524" y="213201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50" kern="1200"/>
        </a:p>
      </dsp:txBody>
      <dsp:txXfrm>
        <a:off x="2977684" y="4332536"/>
        <a:ext cx="108549" cy="108549"/>
      </dsp:txXfrm>
    </dsp:sp>
    <dsp:sp modelId="{B5C08D67-9D0F-4FAA-9BDE-61FC077CB346}">
      <dsp:nvSpPr>
        <dsp:cNvPr id="0" name=""/>
        <dsp:cNvSpPr/>
      </dsp:nvSpPr>
      <dsp:spPr>
        <a:xfrm>
          <a:off x="2827196" y="3320801"/>
          <a:ext cx="409524" cy="1483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762" y="0"/>
              </a:lnTo>
              <a:lnTo>
                <a:pt x="204762" y="1483520"/>
              </a:lnTo>
              <a:lnTo>
                <a:pt x="409524" y="14835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900" kern="1200"/>
        </a:p>
      </dsp:txBody>
      <dsp:txXfrm>
        <a:off x="2993483" y="4024086"/>
        <a:ext cx="76950" cy="76950"/>
      </dsp:txXfrm>
    </dsp:sp>
    <dsp:sp modelId="{2A5C8D78-84C0-4D12-8C9E-919824A0C3C2}">
      <dsp:nvSpPr>
        <dsp:cNvPr id="0" name=""/>
        <dsp:cNvSpPr/>
      </dsp:nvSpPr>
      <dsp:spPr>
        <a:xfrm>
          <a:off x="2827196" y="3320801"/>
          <a:ext cx="409524" cy="83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762" y="0"/>
              </a:lnTo>
              <a:lnTo>
                <a:pt x="204762" y="835021"/>
              </a:lnTo>
              <a:lnTo>
                <a:pt x="409524" y="8350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008708" y="3715060"/>
        <a:ext cx="46501" cy="46501"/>
      </dsp:txXfrm>
    </dsp:sp>
    <dsp:sp modelId="{222FA4BC-A5FB-4BC3-8247-CFFA5BC4EE1E}">
      <dsp:nvSpPr>
        <dsp:cNvPr id="0" name=""/>
        <dsp:cNvSpPr/>
      </dsp:nvSpPr>
      <dsp:spPr>
        <a:xfrm>
          <a:off x="2827196" y="3320801"/>
          <a:ext cx="409524" cy="18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762" y="0"/>
              </a:lnTo>
              <a:lnTo>
                <a:pt x="204762" y="186522"/>
              </a:lnTo>
              <a:lnTo>
                <a:pt x="409524" y="1865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020708" y="3402812"/>
        <a:ext cx="22500" cy="22500"/>
      </dsp:txXfrm>
    </dsp:sp>
    <dsp:sp modelId="{A1DA1095-773F-4A43-80AF-B3B2A9A87A38}">
      <dsp:nvSpPr>
        <dsp:cNvPr id="0" name=""/>
        <dsp:cNvSpPr/>
      </dsp:nvSpPr>
      <dsp:spPr>
        <a:xfrm>
          <a:off x="2827196" y="2858823"/>
          <a:ext cx="409524" cy="461977"/>
        </a:xfrm>
        <a:custGeom>
          <a:avLst/>
          <a:gdLst/>
          <a:ahLst/>
          <a:cxnLst/>
          <a:rect l="0" t="0" r="0" b="0"/>
          <a:pathLst>
            <a:path>
              <a:moveTo>
                <a:pt x="0" y="461977"/>
              </a:moveTo>
              <a:lnTo>
                <a:pt x="204762" y="461977"/>
              </a:lnTo>
              <a:lnTo>
                <a:pt x="204762" y="0"/>
              </a:lnTo>
              <a:lnTo>
                <a:pt x="40952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016524" y="3074378"/>
        <a:ext cx="30867" cy="30867"/>
      </dsp:txXfrm>
    </dsp:sp>
    <dsp:sp modelId="{A9E673E6-48E4-4737-9477-881918AA0361}">
      <dsp:nvSpPr>
        <dsp:cNvPr id="0" name=""/>
        <dsp:cNvSpPr/>
      </dsp:nvSpPr>
      <dsp:spPr>
        <a:xfrm>
          <a:off x="2827196" y="2210324"/>
          <a:ext cx="409524" cy="1110476"/>
        </a:xfrm>
        <a:custGeom>
          <a:avLst/>
          <a:gdLst/>
          <a:ahLst/>
          <a:cxnLst/>
          <a:rect l="0" t="0" r="0" b="0"/>
          <a:pathLst>
            <a:path>
              <a:moveTo>
                <a:pt x="0" y="1110476"/>
              </a:moveTo>
              <a:lnTo>
                <a:pt x="204762" y="1110476"/>
              </a:lnTo>
              <a:lnTo>
                <a:pt x="204762" y="0"/>
              </a:lnTo>
              <a:lnTo>
                <a:pt x="40952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002369" y="2735973"/>
        <a:ext cx="59179" cy="59179"/>
      </dsp:txXfrm>
    </dsp:sp>
    <dsp:sp modelId="{295D85A9-847B-4BEB-ABDF-9B618FD6F75B}">
      <dsp:nvSpPr>
        <dsp:cNvPr id="0" name=""/>
        <dsp:cNvSpPr/>
      </dsp:nvSpPr>
      <dsp:spPr>
        <a:xfrm>
          <a:off x="2827196" y="1561825"/>
          <a:ext cx="409524" cy="1758975"/>
        </a:xfrm>
        <a:custGeom>
          <a:avLst/>
          <a:gdLst/>
          <a:ahLst/>
          <a:cxnLst/>
          <a:rect l="0" t="0" r="0" b="0"/>
          <a:pathLst>
            <a:path>
              <a:moveTo>
                <a:pt x="0" y="1758975"/>
              </a:moveTo>
              <a:lnTo>
                <a:pt x="204762" y="1758975"/>
              </a:lnTo>
              <a:lnTo>
                <a:pt x="204762" y="0"/>
              </a:lnTo>
              <a:lnTo>
                <a:pt x="40952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2986808" y="2396162"/>
        <a:ext cx="90300" cy="90300"/>
      </dsp:txXfrm>
    </dsp:sp>
    <dsp:sp modelId="{494C0A05-DE6A-4031-908A-CE4EAAB03996}">
      <dsp:nvSpPr>
        <dsp:cNvPr id="0" name=""/>
        <dsp:cNvSpPr/>
      </dsp:nvSpPr>
      <dsp:spPr>
        <a:xfrm>
          <a:off x="2827196" y="913326"/>
          <a:ext cx="409524" cy="2407474"/>
        </a:xfrm>
        <a:custGeom>
          <a:avLst/>
          <a:gdLst/>
          <a:ahLst/>
          <a:cxnLst/>
          <a:rect l="0" t="0" r="0" b="0"/>
          <a:pathLst>
            <a:path>
              <a:moveTo>
                <a:pt x="0" y="2407474"/>
              </a:moveTo>
              <a:lnTo>
                <a:pt x="204762" y="2407474"/>
              </a:lnTo>
              <a:lnTo>
                <a:pt x="204762" y="0"/>
              </a:lnTo>
              <a:lnTo>
                <a:pt x="40952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800" kern="1200"/>
        </a:p>
      </dsp:txBody>
      <dsp:txXfrm>
        <a:off x="2970907" y="2056012"/>
        <a:ext cx="122102" cy="122102"/>
      </dsp:txXfrm>
    </dsp:sp>
    <dsp:sp modelId="{EC88BF36-59F4-4C62-AB93-0001E4C44217}">
      <dsp:nvSpPr>
        <dsp:cNvPr id="0" name=""/>
        <dsp:cNvSpPr/>
      </dsp:nvSpPr>
      <dsp:spPr>
        <a:xfrm>
          <a:off x="2827196" y="264827"/>
          <a:ext cx="409524" cy="3055973"/>
        </a:xfrm>
        <a:custGeom>
          <a:avLst/>
          <a:gdLst/>
          <a:ahLst/>
          <a:cxnLst/>
          <a:rect l="0" t="0" r="0" b="0"/>
          <a:pathLst>
            <a:path>
              <a:moveTo>
                <a:pt x="0" y="3055973"/>
              </a:moveTo>
              <a:lnTo>
                <a:pt x="204762" y="3055973"/>
              </a:lnTo>
              <a:lnTo>
                <a:pt x="204762" y="0"/>
              </a:lnTo>
              <a:lnTo>
                <a:pt x="409524" y="0"/>
              </a:lnTo>
            </a:path>
          </a:pathLst>
        </a:custGeom>
        <a:noFill/>
        <a:ln w="15875" cap="rnd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50" kern="1200"/>
        </a:p>
      </dsp:txBody>
      <dsp:txXfrm>
        <a:off x="2954876" y="1715731"/>
        <a:ext cx="154164" cy="154164"/>
      </dsp:txXfrm>
    </dsp:sp>
    <dsp:sp modelId="{A648C751-87BC-4640-8397-4D0F5A1DD5AA}">
      <dsp:nvSpPr>
        <dsp:cNvPr id="0" name=""/>
        <dsp:cNvSpPr/>
      </dsp:nvSpPr>
      <dsp:spPr>
        <a:xfrm rot="16200000">
          <a:off x="1202535" y="3061401"/>
          <a:ext cx="2730522" cy="518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４８０　動物学</a:t>
          </a:r>
          <a:endParaRPr kumimoji="1" lang="ja-JP" altLang="en-US" sz="2800" kern="1200" dirty="0"/>
        </a:p>
      </dsp:txBody>
      <dsp:txXfrm>
        <a:off x="1202535" y="3061401"/>
        <a:ext cx="2730522" cy="518799"/>
      </dsp:txXfrm>
    </dsp:sp>
    <dsp:sp modelId="{85496FCD-5BA4-4A3A-BC27-2CFC1D321FE0}">
      <dsp:nvSpPr>
        <dsp:cNvPr id="0" name=""/>
        <dsp:cNvSpPr/>
      </dsp:nvSpPr>
      <dsp:spPr>
        <a:xfrm>
          <a:off x="3236721" y="5427"/>
          <a:ext cx="2099016" cy="518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４８１　一般動物学</a:t>
          </a:r>
          <a:endParaRPr kumimoji="1" lang="ja-JP" altLang="en-US" sz="1400" kern="1200" dirty="0"/>
        </a:p>
      </dsp:txBody>
      <dsp:txXfrm>
        <a:off x="3236721" y="5427"/>
        <a:ext cx="2099016" cy="518799"/>
      </dsp:txXfrm>
    </dsp:sp>
    <dsp:sp modelId="{69110332-7CBB-444F-B76F-B97738EA7430}">
      <dsp:nvSpPr>
        <dsp:cNvPr id="0" name=""/>
        <dsp:cNvSpPr/>
      </dsp:nvSpPr>
      <dsp:spPr>
        <a:xfrm>
          <a:off x="3236721" y="653926"/>
          <a:ext cx="2108733" cy="518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４８２　動物誌</a:t>
          </a:r>
          <a:endParaRPr kumimoji="1" lang="ja-JP" altLang="en-US" sz="1400" kern="1200" dirty="0"/>
        </a:p>
      </dsp:txBody>
      <dsp:txXfrm>
        <a:off x="3236721" y="653926"/>
        <a:ext cx="2108733" cy="518799"/>
      </dsp:txXfrm>
    </dsp:sp>
    <dsp:sp modelId="{A9B6F270-359C-44B0-B8D7-BE173EE430BC}">
      <dsp:nvSpPr>
        <dsp:cNvPr id="0" name=""/>
        <dsp:cNvSpPr/>
      </dsp:nvSpPr>
      <dsp:spPr>
        <a:xfrm>
          <a:off x="3236721" y="1302425"/>
          <a:ext cx="2099016" cy="518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４８３　アメーバーなど</a:t>
          </a:r>
          <a:endParaRPr kumimoji="1" lang="ja-JP" altLang="en-US" sz="1400" kern="1200" dirty="0"/>
        </a:p>
      </dsp:txBody>
      <dsp:txXfrm>
        <a:off x="3236721" y="1302425"/>
        <a:ext cx="2099016" cy="518799"/>
      </dsp:txXfrm>
    </dsp:sp>
    <dsp:sp modelId="{5A108C1D-5FC5-48DC-AA7E-9B5BA5199D63}">
      <dsp:nvSpPr>
        <dsp:cNvPr id="0" name=""/>
        <dsp:cNvSpPr/>
      </dsp:nvSpPr>
      <dsp:spPr>
        <a:xfrm>
          <a:off x="3236721" y="1950925"/>
          <a:ext cx="2356189" cy="518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４８４　カタツムリ・貝など</a:t>
          </a:r>
          <a:endParaRPr kumimoji="1" lang="ja-JP" altLang="en-US" sz="1400" kern="1200" dirty="0"/>
        </a:p>
      </dsp:txBody>
      <dsp:txXfrm>
        <a:off x="3236721" y="1950925"/>
        <a:ext cx="2356189" cy="518799"/>
      </dsp:txXfrm>
    </dsp:sp>
    <dsp:sp modelId="{3871E6B7-7490-4CBF-BD62-59DBB0C754E5}">
      <dsp:nvSpPr>
        <dsp:cNvPr id="0" name=""/>
        <dsp:cNvSpPr/>
      </dsp:nvSpPr>
      <dsp:spPr>
        <a:xfrm>
          <a:off x="3236721" y="2599424"/>
          <a:ext cx="2818990" cy="518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４８５　エビ・カニ・クモなど</a:t>
          </a:r>
          <a:endParaRPr kumimoji="1" lang="ja-JP" altLang="en-US" sz="1400" kern="1200" dirty="0"/>
        </a:p>
      </dsp:txBody>
      <dsp:txXfrm>
        <a:off x="3236721" y="2599424"/>
        <a:ext cx="2818990" cy="518799"/>
      </dsp:txXfrm>
    </dsp:sp>
    <dsp:sp modelId="{E1425D77-5C5B-4ACF-B384-55203148313E}">
      <dsp:nvSpPr>
        <dsp:cNvPr id="0" name=""/>
        <dsp:cNvSpPr/>
      </dsp:nvSpPr>
      <dsp:spPr>
        <a:xfrm>
          <a:off x="3236721" y="3247923"/>
          <a:ext cx="2200061" cy="518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４８６　昆虫類</a:t>
          </a:r>
          <a:endParaRPr kumimoji="1" lang="ja-JP" altLang="en-US" sz="1400" kern="1200" dirty="0"/>
        </a:p>
      </dsp:txBody>
      <dsp:txXfrm>
        <a:off x="3236721" y="3247923"/>
        <a:ext cx="2200061" cy="518799"/>
      </dsp:txXfrm>
    </dsp:sp>
    <dsp:sp modelId="{9D8D25CD-2D08-4AF9-8474-A22D249E0CAF}">
      <dsp:nvSpPr>
        <dsp:cNvPr id="0" name=""/>
        <dsp:cNvSpPr/>
      </dsp:nvSpPr>
      <dsp:spPr>
        <a:xfrm>
          <a:off x="3236721" y="3896422"/>
          <a:ext cx="2818990" cy="518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４８７　魚・カエル・ﾍﾋﾞなど</a:t>
          </a:r>
          <a:endParaRPr kumimoji="1" lang="ja-JP" altLang="en-US" sz="1400" kern="1200" dirty="0"/>
        </a:p>
      </dsp:txBody>
      <dsp:txXfrm>
        <a:off x="3236721" y="3896422"/>
        <a:ext cx="2818990" cy="518799"/>
      </dsp:txXfrm>
    </dsp:sp>
    <dsp:sp modelId="{B02670E8-DEA3-48F1-89D3-A64E2E1CFC45}">
      <dsp:nvSpPr>
        <dsp:cNvPr id="0" name=""/>
        <dsp:cNvSpPr/>
      </dsp:nvSpPr>
      <dsp:spPr>
        <a:xfrm>
          <a:off x="3236721" y="4544921"/>
          <a:ext cx="2310873" cy="518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４８８　鳥類</a:t>
          </a:r>
          <a:endParaRPr kumimoji="1" lang="ja-JP" altLang="en-US" sz="1400" kern="1200" dirty="0"/>
        </a:p>
      </dsp:txBody>
      <dsp:txXfrm>
        <a:off x="3236721" y="4544921"/>
        <a:ext cx="2310873" cy="518799"/>
      </dsp:txXfrm>
    </dsp:sp>
    <dsp:sp modelId="{F555BF09-A8E1-4163-A7AC-A9293907C0BD}">
      <dsp:nvSpPr>
        <dsp:cNvPr id="0" name=""/>
        <dsp:cNvSpPr/>
      </dsp:nvSpPr>
      <dsp:spPr>
        <a:xfrm>
          <a:off x="3236721" y="5193421"/>
          <a:ext cx="2234486" cy="518799"/>
        </a:xfrm>
        <a:prstGeom prst="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４８９　哺乳類</a:t>
          </a:r>
          <a:endParaRPr kumimoji="1" lang="ja-JP" altLang="en-US" sz="1400" kern="1200" dirty="0"/>
        </a:p>
      </dsp:txBody>
      <dsp:txXfrm>
        <a:off x="3236721" y="5193421"/>
        <a:ext cx="2234486" cy="518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7410A-6FC5-4E98-8506-A3E916197777}">
      <dsp:nvSpPr>
        <dsp:cNvPr id="0" name=""/>
        <dsp:cNvSpPr/>
      </dsp:nvSpPr>
      <dsp:spPr>
        <a:xfrm>
          <a:off x="0" y="50723"/>
          <a:ext cx="7886700" cy="1237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+mj-ea"/>
              <a:ea typeface="+mj-ea"/>
            </a:rPr>
            <a:t>・情報の</a:t>
          </a:r>
          <a:r>
            <a:rPr kumimoji="1" lang="ja-JP" altLang="en-US" sz="3600" kern="1200" dirty="0" smtClean="0">
              <a:solidFill>
                <a:srgbClr val="FFFF00"/>
              </a:solidFill>
              <a:latin typeface="+mj-ea"/>
              <a:ea typeface="+mj-ea"/>
            </a:rPr>
            <a:t>取捨選択</a:t>
          </a:r>
          <a:endParaRPr kumimoji="1" lang="ja-JP" altLang="en-US" sz="3600" kern="1200" dirty="0">
            <a:solidFill>
              <a:srgbClr val="FFFF00"/>
            </a:solidFill>
            <a:latin typeface="+mj-ea"/>
            <a:ea typeface="+mj-ea"/>
          </a:endParaRPr>
        </a:p>
      </dsp:txBody>
      <dsp:txXfrm>
        <a:off x="60431" y="111154"/>
        <a:ext cx="7765838" cy="1117071"/>
      </dsp:txXfrm>
    </dsp:sp>
    <dsp:sp modelId="{FF95B4E2-C5D3-4F53-BCEB-076D45E7B74C}">
      <dsp:nvSpPr>
        <dsp:cNvPr id="0" name=""/>
        <dsp:cNvSpPr/>
      </dsp:nvSpPr>
      <dsp:spPr>
        <a:xfrm>
          <a:off x="0" y="1392336"/>
          <a:ext cx="7886700" cy="1237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+mj-ea"/>
              <a:ea typeface="+mj-ea"/>
            </a:rPr>
            <a:t>・情報を</a:t>
          </a:r>
          <a:r>
            <a:rPr kumimoji="1" lang="ja-JP" altLang="en-US" sz="3600" kern="1200" dirty="0" smtClean="0">
              <a:solidFill>
                <a:srgbClr val="FFFF00"/>
              </a:solidFill>
              <a:latin typeface="+mj-ea"/>
              <a:ea typeface="+mj-ea"/>
            </a:rPr>
            <a:t>比較</a:t>
          </a:r>
          <a:r>
            <a:rPr kumimoji="1" lang="ja-JP" altLang="en-US" sz="3600" kern="1200" dirty="0" smtClean="0">
              <a:latin typeface="+mj-ea"/>
              <a:ea typeface="+mj-ea"/>
            </a:rPr>
            <a:t>する</a:t>
          </a:r>
          <a:endParaRPr kumimoji="1" lang="ja-JP" altLang="en-US" sz="3600" kern="1200" dirty="0">
            <a:latin typeface="+mj-ea"/>
            <a:ea typeface="+mj-ea"/>
          </a:endParaRPr>
        </a:p>
      </dsp:txBody>
      <dsp:txXfrm>
        <a:off x="60431" y="1452767"/>
        <a:ext cx="7765838" cy="1117071"/>
      </dsp:txXfrm>
    </dsp:sp>
    <dsp:sp modelId="{442D26A1-92B6-474C-B97A-2BD45F3986BE}">
      <dsp:nvSpPr>
        <dsp:cNvPr id="0" name=""/>
        <dsp:cNvSpPr/>
      </dsp:nvSpPr>
      <dsp:spPr>
        <a:xfrm>
          <a:off x="0" y="2733950"/>
          <a:ext cx="7886700" cy="1237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+mj-ea"/>
              <a:ea typeface="+mj-ea"/>
            </a:rPr>
            <a:t>・情報を</a:t>
          </a:r>
          <a:r>
            <a:rPr kumimoji="1" lang="ja-JP" altLang="en-US" sz="3600" kern="1200" dirty="0" smtClean="0">
              <a:solidFill>
                <a:srgbClr val="FFFF00"/>
              </a:solidFill>
              <a:latin typeface="+mj-ea"/>
              <a:ea typeface="+mj-ea"/>
            </a:rPr>
            <a:t>分類</a:t>
          </a:r>
          <a:r>
            <a:rPr kumimoji="1" lang="ja-JP" altLang="en-US" sz="3600" kern="1200" dirty="0" smtClean="0">
              <a:latin typeface="+mj-ea"/>
              <a:ea typeface="+mj-ea"/>
            </a:rPr>
            <a:t>する</a:t>
          </a:r>
          <a:endParaRPr kumimoji="1" lang="ja-JP" altLang="en-US" sz="3600" kern="1200" dirty="0">
            <a:latin typeface="+mj-ea"/>
            <a:ea typeface="+mj-ea"/>
          </a:endParaRPr>
        </a:p>
      </dsp:txBody>
      <dsp:txXfrm>
        <a:off x="60431" y="2794381"/>
        <a:ext cx="7765838" cy="1117071"/>
      </dsp:txXfrm>
    </dsp:sp>
    <dsp:sp modelId="{F8161BCF-C9DA-4971-A9D6-8E6F3B358F1F}">
      <dsp:nvSpPr>
        <dsp:cNvPr id="0" name=""/>
        <dsp:cNvSpPr/>
      </dsp:nvSpPr>
      <dsp:spPr>
        <a:xfrm>
          <a:off x="0" y="4075563"/>
          <a:ext cx="7886700" cy="1237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+mj-ea"/>
              <a:ea typeface="+mj-ea"/>
            </a:rPr>
            <a:t>・情報を</a:t>
          </a:r>
          <a:r>
            <a:rPr kumimoji="1" lang="ja-JP" altLang="en-US" sz="3600" kern="1200" dirty="0" smtClean="0">
              <a:solidFill>
                <a:srgbClr val="FFFF00"/>
              </a:solidFill>
              <a:latin typeface="+mj-ea"/>
              <a:ea typeface="+mj-ea"/>
            </a:rPr>
            <a:t>関連付ける</a:t>
          </a:r>
          <a:endParaRPr kumimoji="1" lang="ja-JP" altLang="en-US" sz="3600" kern="1200" dirty="0">
            <a:solidFill>
              <a:srgbClr val="FFFF00"/>
            </a:solidFill>
            <a:latin typeface="+mj-ea"/>
            <a:ea typeface="+mj-ea"/>
          </a:endParaRPr>
        </a:p>
      </dsp:txBody>
      <dsp:txXfrm>
        <a:off x="60431" y="4135994"/>
        <a:ext cx="7765838" cy="1117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F014D-AB20-4BFD-B0D1-CA0DD60092ED}">
      <dsp:nvSpPr>
        <dsp:cNvPr id="0" name=""/>
        <dsp:cNvSpPr/>
      </dsp:nvSpPr>
      <dsp:spPr>
        <a:xfrm>
          <a:off x="5732" y="147295"/>
          <a:ext cx="5212902" cy="1380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>
              <a:latin typeface="+mj-ea"/>
              <a:ea typeface="+mj-ea"/>
            </a:rPr>
            <a:t>本などで収集した</a:t>
          </a:r>
          <a:endParaRPr kumimoji="1" lang="en-US" altLang="ja-JP" sz="2500" kern="1200" dirty="0" smtClean="0">
            <a:latin typeface="+mj-ea"/>
            <a:ea typeface="+mj-ea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>
              <a:solidFill>
                <a:srgbClr val="FFFF00"/>
              </a:solidFill>
              <a:latin typeface="+mj-ea"/>
              <a:ea typeface="+mj-ea"/>
            </a:rPr>
            <a:t>文字情報</a:t>
          </a:r>
          <a:endParaRPr kumimoji="1" lang="ja-JP" altLang="en-US" sz="2500" kern="1200" dirty="0">
            <a:solidFill>
              <a:srgbClr val="FFFF00"/>
            </a:solidFill>
            <a:latin typeface="+mj-ea"/>
            <a:ea typeface="+mj-ea"/>
          </a:endParaRPr>
        </a:p>
      </dsp:txBody>
      <dsp:txXfrm>
        <a:off x="696078" y="147295"/>
        <a:ext cx="3832211" cy="1380691"/>
      </dsp:txXfrm>
    </dsp:sp>
    <dsp:sp modelId="{7C10BD67-5753-404E-836E-D69187937FAE}">
      <dsp:nvSpPr>
        <dsp:cNvPr id="0" name=""/>
        <dsp:cNvSpPr/>
      </dsp:nvSpPr>
      <dsp:spPr>
        <a:xfrm>
          <a:off x="4769910" y="76748"/>
          <a:ext cx="4310465" cy="1521784"/>
        </a:xfrm>
        <a:prstGeom prst="chevron">
          <a:avLst/>
        </a:prstGeom>
        <a:solidFill>
          <a:srgbClr val="FFFF00">
            <a:alpha val="90000"/>
          </a:srgb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u="sng" kern="1200" dirty="0" smtClean="0">
              <a:solidFill>
                <a:schemeClr val="tx1"/>
              </a:solidFill>
              <a:latin typeface="+mj-ea"/>
              <a:ea typeface="+mj-ea"/>
            </a:rPr>
            <a:t>項目を立てて</a:t>
          </a:r>
          <a:endParaRPr kumimoji="1" lang="en-US" altLang="ja-JP" sz="3200" u="sng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+mj-ea"/>
              <a:ea typeface="+mj-ea"/>
            </a:rPr>
            <a:t>分類する</a:t>
          </a:r>
          <a:endParaRPr kumimoji="1" lang="ja-JP" altLang="en-US" sz="3200" kern="1200" dirty="0">
            <a:latin typeface="+mj-ea"/>
            <a:ea typeface="+mj-ea"/>
          </a:endParaRPr>
        </a:p>
      </dsp:txBody>
      <dsp:txXfrm>
        <a:off x="5530802" y="76748"/>
        <a:ext cx="2788681" cy="1521784"/>
      </dsp:txXfrm>
    </dsp:sp>
    <dsp:sp modelId="{54963FA8-4BEB-46A5-9767-6DDF05B43612}">
      <dsp:nvSpPr>
        <dsp:cNvPr id="0" name=""/>
        <dsp:cNvSpPr/>
      </dsp:nvSpPr>
      <dsp:spPr>
        <a:xfrm>
          <a:off x="5732" y="1816136"/>
          <a:ext cx="5218494" cy="1380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>
              <a:latin typeface="+mj-ea"/>
              <a:ea typeface="+mj-ea"/>
            </a:rPr>
            <a:t>統計資料など</a:t>
          </a:r>
          <a:endParaRPr kumimoji="1" lang="en-US" altLang="ja-JP" sz="2500" kern="1200" dirty="0" smtClean="0">
            <a:latin typeface="+mj-ea"/>
            <a:ea typeface="+mj-ea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>
              <a:solidFill>
                <a:srgbClr val="FFFF00"/>
              </a:solidFill>
              <a:latin typeface="+mj-ea"/>
              <a:ea typeface="+mj-ea"/>
            </a:rPr>
            <a:t>数値化</a:t>
          </a:r>
          <a:r>
            <a:rPr kumimoji="1" lang="ja-JP" altLang="en-US" sz="2500" kern="1200" dirty="0" smtClean="0">
              <a:latin typeface="+mj-ea"/>
              <a:ea typeface="+mj-ea"/>
            </a:rPr>
            <a:t>された情報</a:t>
          </a:r>
          <a:endParaRPr kumimoji="1" lang="ja-JP" altLang="en-US" sz="2500" kern="1200" dirty="0">
            <a:latin typeface="+mj-ea"/>
            <a:ea typeface="+mj-ea"/>
          </a:endParaRPr>
        </a:p>
      </dsp:txBody>
      <dsp:txXfrm>
        <a:off x="696078" y="1816136"/>
        <a:ext cx="3837803" cy="1380691"/>
      </dsp:txXfrm>
    </dsp:sp>
    <dsp:sp modelId="{157F34C0-5360-4C07-986E-84CC9FA0EC2F}">
      <dsp:nvSpPr>
        <dsp:cNvPr id="0" name=""/>
        <dsp:cNvSpPr/>
      </dsp:nvSpPr>
      <dsp:spPr>
        <a:xfrm>
          <a:off x="4775502" y="1791829"/>
          <a:ext cx="4304849" cy="1429304"/>
        </a:xfrm>
        <a:prstGeom prst="chevron">
          <a:avLst/>
        </a:prstGeom>
        <a:solidFill>
          <a:srgbClr val="FFFF00">
            <a:alpha val="90000"/>
          </a:srgb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tx1"/>
              </a:solidFill>
              <a:latin typeface="+mj-ea"/>
              <a:ea typeface="+mj-ea"/>
            </a:rPr>
            <a:t>表やグラフ</a:t>
          </a:r>
          <a:endParaRPr kumimoji="1" lang="ja-JP" altLang="en-US" sz="3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5490154" y="1791829"/>
        <a:ext cx="2875545" cy="1429304"/>
      </dsp:txXfrm>
    </dsp:sp>
    <dsp:sp modelId="{33B2B23C-0CE9-40D7-94DD-F588B0ECE4E4}">
      <dsp:nvSpPr>
        <dsp:cNvPr id="0" name=""/>
        <dsp:cNvSpPr/>
      </dsp:nvSpPr>
      <dsp:spPr>
        <a:xfrm>
          <a:off x="5732" y="3426767"/>
          <a:ext cx="4891650" cy="1380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>
              <a:latin typeface="+mj-ea"/>
              <a:ea typeface="+mj-ea"/>
            </a:rPr>
            <a:t>その他</a:t>
          </a:r>
          <a:endParaRPr kumimoji="1" lang="ja-JP" altLang="en-US" sz="2500" kern="1200" dirty="0">
            <a:latin typeface="+mj-ea"/>
            <a:ea typeface="+mj-ea"/>
          </a:endParaRPr>
        </a:p>
      </dsp:txBody>
      <dsp:txXfrm>
        <a:off x="696078" y="3426767"/>
        <a:ext cx="3510959" cy="1380691"/>
      </dsp:txXfrm>
    </dsp:sp>
    <dsp:sp modelId="{5C80DF64-3083-48E3-958A-FDC1A93EC798}">
      <dsp:nvSpPr>
        <dsp:cNvPr id="0" name=""/>
        <dsp:cNvSpPr/>
      </dsp:nvSpPr>
      <dsp:spPr>
        <a:xfrm>
          <a:off x="4448658" y="3414430"/>
          <a:ext cx="4643599" cy="1405364"/>
        </a:xfrm>
        <a:prstGeom prst="chevron">
          <a:avLst/>
        </a:prstGeom>
        <a:solidFill>
          <a:srgbClr val="FFFF00">
            <a:alpha val="90000"/>
          </a:srgb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tx1"/>
              </a:solidFill>
              <a:latin typeface="+mj-ea"/>
              <a:ea typeface="+mj-ea"/>
            </a:rPr>
            <a:t>イラスト</a:t>
          </a:r>
          <a:endParaRPr kumimoji="1" lang="en-US" altLang="ja-JP" sz="32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tx1"/>
              </a:solidFill>
              <a:latin typeface="+mj-ea"/>
              <a:ea typeface="+mj-ea"/>
            </a:rPr>
            <a:t>マップ化など</a:t>
          </a:r>
          <a:endParaRPr kumimoji="1" lang="ja-JP" altLang="en-US" sz="3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5151340" y="3414430"/>
        <a:ext cx="3238235" cy="1405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4A7AE-88B4-4C52-943A-C6BA622958AA}">
      <dsp:nvSpPr>
        <dsp:cNvPr id="0" name=""/>
        <dsp:cNvSpPr/>
      </dsp:nvSpPr>
      <dsp:spPr>
        <a:xfrm>
          <a:off x="31815" y="323700"/>
          <a:ext cx="1611662" cy="1611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1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     簡単</a:t>
          </a:r>
          <a:endParaRPr kumimoji="1" lang="ja-JP" altLang="en-US" sz="1400" kern="1200" dirty="0"/>
        </a:p>
      </dsp:txBody>
      <dsp:txXfrm>
        <a:off x="256867" y="513750"/>
        <a:ext cx="929246" cy="1231563"/>
      </dsp:txXfrm>
    </dsp:sp>
    <dsp:sp modelId="{2CF45678-7577-4E82-B259-89B59022728C}">
      <dsp:nvSpPr>
        <dsp:cNvPr id="0" name=""/>
        <dsp:cNvSpPr/>
      </dsp:nvSpPr>
      <dsp:spPr>
        <a:xfrm>
          <a:off x="1133339" y="301411"/>
          <a:ext cx="1611662" cy="1611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安全</a:t>
          </a:r>
          <a:r>
            <a:rPr kumimoji="1" lang="ja-JP" altLang="en-US" sz="4100" kern="1200" dirty="0"/>
            <a:t>　</a:t>
          </a:r>
        </a:p>
      </dsp:txBody>
      <dsp:txXfrm>
        <a:off x="1590702" y="491461"/>
        <a:ext cx="929246" cy="12315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7410A-6FC5-4E98-8506-A3E916197777}">
      <dsp:nvSpPr>
        <dsp:cNvPr id="0" name=""/>
        <dsp:cNvSpPr/>
      </dsp:nvSpPr>
      <dsp:spPr>
        <a:xfrm>
          <a:off x="0" y="0"/>
          <a:ext cx="3336873" cy="618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・情報の</a:t>
          </a:r>
          <a:r>
            <a:rPr kumimoji="1" lang="ja-JP" altLang="en-US" sz="1800" kern="1200" dirty="0" smtClean="0">
              <a:solidFill>
                <a:srgbClr val="FFFF00"/>
              </a:solidFill>
              <a:latin typeface="+mj-ea"/>
              <a:ea typeface="+mj-ea"/>
            </a:rPr>
            <a:t>取捨選択</a:t>
          </a:r>
          <a:endParaRPr kumimoji="1" lang="ja-JP" altLang="en-US" sz="1800" kern="1200" dirty="0">
            <a:solidFill>
              <a:srgbClr val="FFFF00"/>
            </a:solidFill>
            <a:latin typeface="+mj-ea"/>
            <a:ea typeface="+mj-ea"/>
          </a:endParaRPr>
        </a:p>
      </dsp:txBody>
      <dsp:txXfrm>
        <a:off x="30215" y="30215"/>
        <a:ext cx="3276443" cy="558536"/>
      </dsp:txXfrm>
    </dsp:sp>
    <dsp:sp modelId="{FF95B4E2-C5D3-4F53-BCEB-076D45E7B74C}">
      <dsp:nvSpPr>
        <dsp:cNvPr id="0" name=""/>
        <dsp:cNvSpPr/>
      </dsp:nvSpPr>
      <dsp:spPr>
        <a:xfrm>
          <a:off x="0" y="697915"/>
          <a:ext cx="3336873" cy="618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・情報を</a:t>
          </a:r>
          <a:r>
            <a:rPr kumimoji="1" lang="ja-JP" altLang="en-US" sz="1800" kern="1200" dirty="0" smtClean="0">
              <a:solidFill>
                <a:srgbClr val="FFFF00"/>
              </a:solidFill>
              <a:latin typeface="+mj-ea"/>
              <a:ea typeface="+mj-ea"/>
            </a:rPr>
            <a:t>比較</a:t>
          </a:r>
          <a:r>
            <a:rPr kumimoji="1" lang="ja-JP" altLang="en-US" sz="1800" kern="1200" dirty="0" smtClean="0">
              <a:latin typeface="+mj-ea"/>
              <a:ea typeface="+mj-ea"/>
            </a:rPr>
            <a:t>する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0215" y="728130"/>
        <a:ext cx="3276443" cy="558536"/>
      </dsp:txXfrm>
    </dsp:sp>
    <dsp:sp modelId="{442D26A1-92B6-474C-B97A-2BD45F3986BE}">
      <dsp:nvSpPr>
        <dsp:cNvPr id="0" name=""/>
        <dsp:cNvSpPr/>
      </dsp:nvSpPr>
      <dsp:spPr>
        <a:xfrm>
          <a:off x="0" y="1368722"/>
          <a:ext cx="3336873" cy="618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・情報を</a:t>
          </a:r>
          <a:r>
            <a:rPr kumimoji="1" lang="ja-JP" altLang="en-US" sz="1800" kern="1200" dirty="0" smtClean="0">
              <a:solidFill>
                <a:srgbClr val="FFFF00"/>
              </a:solidFill>
              <a:latin typeface="+mj-ea"/>
              <a:ea typeface="+mj-ea"/>
            </a:rPr>
            <a:t>分類</a:t>
          </a:r>
          <a:r>
            <a:rPr kumimoji="1" lang="ja-JP" altLang="en-US" sz="1800" kern="1200" dirty="0" smtClean="0">
              <a:latin typeface="+mj-ea"/>
              <a:ea typeface="+mj-ea"/>
            </a:rPr>
            <a:t>する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0215" y="1398937"/>
        <a:ext cx="3276443" cy="558536"/>
      </dsp:txXfrm>
    </dsp:sp>
    <dsp:sp modelId="{F8161BCF-C9DA-4971-A9D6-8E6F3B358F1F}">
      <dsp:nvSpPr>
        <dsp:cNvPr id="0" name=""/>
        <dsp:cNvSpPr/>
      </dsp:nvSpPr>
      <dsp:spPr>
        <a:xfrm>
          <a:off x="0" y="2039529"/>
          <a:ext cx="3336873" cy="618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・情報を</a:t>
          </a:r>
          <a:r>
            <a:rPr kumimoji="1" lang="ja-JP" altLang="en-US" sz="1800" kern="1200" dirty="0" smtClean="0">
              <a:solidFill>
                <a:srgbClr val="FFFF00"/>
              </a:solidFill>
              <a:latin typeface="+mj-ea"/>
              <a:ea typeface="+mj-ea"/>
            </a:rPr>
            <a:t>関連付ける</a:t>
          </a:r>
          <a:endParaRPr kumimoji="1" lang="ja-JP" altLang="en-US" sz="1800" kern="1200" dirty="0">
            <a:solidFill>
              <a:srgbClr val="FFFF00"/>
            </a:solidFill>
            <a:latin typeface="+mj-ea"/>
            <a:ea typeface="+mj-ea"/>
          </a:endParaRPr>
        </a:p>
      </dsp:txBody>
      <dsp:txXfrm>
        <a:off x="30215" y="2069744"/>
        <a:ext cx="3276443" cy="558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1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1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132D2-4C88-4982-BDE3-4DA1F19C9724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7"/>
            <a:ext cx="4275401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7"/>
            <a:ext cx="4275401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FF498-1084-4630-926C-606F93F36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170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1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1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B6ECF-47E1-4042-9B06-318984A1A2D3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5401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1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E9ED-644D-4032-859D-B59DFA73E6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527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この資</a:t>
            </a:r>
            <a:r>
              <a:rPr kumimoji="1" lang="ja-JP" altLang="en-US" sz="1200" i="0" dirty="0" smtClean="0"/>
              <a:t>料</a:t>
            </a:r>
            <a:r>
              <a:rPr kumimoji="1" lang="ja-JP" altLang="en-US" sz="1200" dirty="0" smtClean="0"/>
              <a:t>は</a:t>
            </a:r>
            <a:r>
              <a:rPr kumimoji="1" lang="ja-JP" altLang="en-US" sz="1600" dirty="0" smtClean="0"/>
              <a:t>、</a:t>
            </a:r>
            <a:r>
              <a:rPr kumimoji="1" lang="ja-JP" altLang="en-US" sz="1200" dirty="0" smtClean="0"/>
              <a:t>仙台市図書館作成の「図書館で調べよう」をスライドショーにしたものです。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「スライドショー」→「最初から」で再生してください。</a:t>
            </a:r>
            <a:r>
              <a:rPr kumimoji="1" lang="ja-JP" altLang="en-US" sz="1200" dirty="0" smtClean="0"/>
              <a:t>　「クリック」が出たら、左クリックで次のスライドに進みます。</a:t>
            </a:r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463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048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0986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983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2760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3354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557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052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0166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630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801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650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77B0-CB1B-4893-B45F-E259079C1CE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734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77B0-CB1B-4893-B45F-E259079C1CE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717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77B0-CB1B-4893-B45F-E259079C1CE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396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77B0-CB1B-4893-B45F-E259079C1CE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66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77B0-CB1B-4893-B45F-E259079C1CE3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2926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77B0-CB1B-4893-B45F-E259079C1CE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597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699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89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344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88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168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672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551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71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E9ED-644D-4032-859D-B59DFA73E67D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45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55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50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30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43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12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3020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7105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04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849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821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98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427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599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733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838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BDDD2-9FBB-4606-A8E2-9D1846982E8A}" type="datetimeFigureOut">
              <a:rPr kumimoji="1" lang="ja-JP" altLang="en-US" smtClean="0"/>
              <a:t>2021/7/7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3E6ECF-98F8-4D89-B01E-128D156513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04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llustrain.com/?p=2048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llustrain.com/?p=2048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llustrain.com/?p=1425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4.bp.blogspot.com/-toaP1vMGZAM/UNbkIddJNqI/AAAAAAAAJTk/MeuaawYOaLw/s1600/mark_question.pn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2.bp.blogspot.com/-QpIzYIhX_R0/VrN1H-ENQYI/AAAAAAAA3xU/v8lJEBoRMGA/s800/denkyuu_on.png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llustrain.com/?p=2470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llustrain.com/?p=24706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llustrain.com/?p=2130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llustrain.com/?p=24744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llustrain.com/?p=14257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illustrain.com/?p=24744" TargetMode="External"/><Relationship Id="rId7" Type="http://schemas.openxmlformats.org/officeDocument/2006/relationships/hyperlink" Target="https://illustrain.com/?p=247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illustrain.com/?p=6663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illustrain.com/?p=1425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illustrain.com/?p=24744" TargetMode="External"/><Relationship Id="rId7" Type="http://schemas.openxmlformats.org/officeDocument/2006/relationships/hyperlink" Target="https://illustrain.com/?p=1425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illustrain.com/?p=24706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llustrain.com/?p=2048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llustrain.com/?p=2048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llustrain.com/?p=2048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llustrain.com/?p=2048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7540052" y="209862"/>
            <a:ext cx="4077324" cy="644036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6212" y="1915691"/>
            <a:ext cx="5787345" cy="2262781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小学生高学年～中学生向け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dirty="0" smtClean="0"/>
              <a:t>図書館で調べよう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12472" y="4408714"/>
            <a:ext cx="5612895" cy="2106386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b="1" dirty="0" smtClean="0"/>
              <a:t>仙台市図書館</a:t>
            </a:r>
            <a:endParaRPr lang="en-US" altLang="ja-JP" b="1" dirty="0" smtClean="0"/>
          </a:p>
          <a:p>
            <a:r>
              <a:rPr lang="ja-JP" altLang="en-US" b="1" dirty="0" smtClean="0"/>
              <a:t>「</a:t>
            </a:r>
            <a:r>
              <a:rPr lang="en-US" altLang="ja-JP" b="1" dirty="0" smtClean="0"/>
              <a:t>『</a:t>
            </a:r>
            <a:r>
              <a:rPr lang="ja-JP" altLang="en-US" b="1" dirty="0" smtClean="0"/>
              <a:t>図書館で調べよう</a:t>
            </a:r>
            <a:r>
              <a:rPr lang="en-US" altLang="ja-JP" b="1" dirty="0" smtClean="0"/>
              <a:t>』</a:t>
            </a:r>
            <a:r>
              <a:rPr lang="ja-JP" altLang="en-US" b="1" dirty="0" smtClean="0"/>
              <a:t>調べ学習の手引き</a:t>
            </a:r>
            <a:r>
              <a:rPr kumimoji="1" lang="ja-JP" altLang="en-US" b="1" dirty="0" smtClean="0"/>
              <a:t>」</a:t>
            </a:r>
            <a:r>
              <a:rPr lang="ja-JP" altLang="en-US" b="1" dirty="0"/>
              <a:t>スライド</a:t>
            </a:r>
            <a:r>
              <a:rPr kumimoji="1" lang="ja-JP" altLang="en-US" b="1" dirty="0" smtClean="0"/>
              <a:t>版</a:t>
            </a:r>
            <a:endParaRPr kumimoji="1" lang="en-US" altLang="ja-JP" b="1" dirty="0" smtClean="0"/>
          </a:p>
          <a:p>
            <a:endParaRPr lang="en-US" altLang="ja-JP" b="1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　　　　　　　　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</a:t>
            </a:r>
            <a:r>
              <a:rPr kumimoji="1" lang="ja-JP" altLang="en-US" dirty="0" smtClean="0"/>
              <a:t>　仙台市図書館　学校連携事業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7674964" y="409775"/>
            <a:ext cx="3825935" cy="1599708"/>
            <a:chOff x="0" y="0"/>
            <a:chExt cx="3881759" cy="1816100"/>
          </a:xfrm>
          <a:solidFill>
            <a:schemeClr val="tx1"/>
          </a:solidFill>
        </p:grpSpPr>
        <p:sp>
          <p:nvSpPr>
            <p:cNvPr id="9" name="角丸四角形 8"/>
            <p:cNvSpPr/>
            <p:nvPr/>
          </p:nvSpPr>
          <p:spPr>
            <a:xfrm>
              <a:off x="0" y="0"/>
              <a:ext cx="3881759" cy="1816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>
              <a:off x="95250" y="88900"/>
              <a:ext cx="3700458" cy="16400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dist">
                <a:spcAft>
                  <a:spcPts val="0"/>
                </a:spcAft>
              </a:pPr>
              <a:r>
                <a:rPr lang="ja-JP" sz="4800" kern="100" dirty="0">
                  <a:solidFill>
                    <a:srgbClr val="FFFFFF"/>
                  </a:solidFill>
                  <a:effectLst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図書館</a:t>
              </a:r>
              <a:r>
                <a:rPr lang="ja-JP" sz="4000" kern="100" dirty="0">
                  <a:solidFill>
                    <a:srgbClr val="FFFFFF"/>
                  </a:solidFill>
                  <a:effectLst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で</a:t>
              </a:r>
              <a:endParaRPr lang="ja-JP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dist">
                <a:spcAft>
                  <a:spcPts val="0"/>
                </a:spcAft>
              </a:pPr>
              <a:r>
                <a:rPr lang="ja-JP" sz="4000" kern="100" dirty="0" smtClean="0">
                  <a:solidFill>
                    <a:srgbClr val="FFFFFF"/>
                  </a:solidFill>
                  <a:effectLst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調べよう</a:t>
              </a:r>
              <a:r>
                <a:rPr lang="ja-JP" sz="4000" kern="100" dirty="0">
                  <a:solidFill>
                    <a:srgbClr val="FFFFFF"/>
                  </a:solidFill>
                  <a:effectLst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！</a:t>
              </a:r>
              <a:endParaRPr lang="ja-JP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789324" y="2522023"/>
            <a:ext cx="34893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小学生高学年～中学生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向け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16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22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調べ学習の手引き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8002049" y="2179969"/>
            <a:ext cx="3276600" cy="30543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図書館を上手に活用して、目指せ！「調べ学習の達人」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 descr="図書館の中のイラス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07" y="3213605"/>
            <a:ext cx="3259957" cy="34366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星 7 5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641775" y="392787"/>
            <a:ext cx="6591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</a:rPr>
              <a:t>※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</a:rPr>
              <a:t>この資料は</a:t>
            </a:r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、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</a:rPr>
              <a:t>仙台市図書館作成の「図書館で調べよう」</a:t>
            </a:r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をスライドショー</a:t>
            </a:r>
            <a:endParaRPr kumimoji="1" lang="en-US" altLang="ja-JP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に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</a:rPr>
              <a:t>したものです</a:t>
            </a:r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。</a:t>
            </a:r>
            <a:endParaRPr kumimoji="1" lang="en-US" altLang="ja-JP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　スライドは自動で進みますが、右下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</a:rPr>
              <a:t>に</a:t>
            </a:r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「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</a:rPr>
              <a:t>クリック」が出たら、左クリック</a:t>
            </a:r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で</a:t>
            </a:r>
            <a:endParaRPr kumimoji="1" lang="en-US" altLang="ja-JP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次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</a:rPr>
              <a:t>の</a:t>
            </a:r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スライドへ進めてください。（音声はありません。）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64236" y="1397574"/>
            <a:ext cx="4418737" cy="1272137"/>
          </a:xfrm>
        </p:spPr>
        <p:txBody>
          <a:bodyPr>
            <a:normAutofit fontScale="90000"/>
          </a:bodyPr>
          <a:lstStyle/>
          <a:p>
            <a:r>
              <a:rPr lang="ja-JP" altLang="en-US" sz="2800" dirty="0" smtClean="0">
                <a:solidFill>
                  <a:srgbClr val="002060"/>
                </a:solidFill>
              </a:rPr>
              <a:t>例：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「</a:t>
            </a:r>
            <a:r>
              <a:rPr lang="ja-JP" altLang="en-US" sz="2800" b="1" dirty="0">
                <a:solidFill>
                  <a:srgbClr val="C00000"/>
                </a:solidFill>
              </a:rPr>
              <a:t>米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」</a:t>
            </a:r>
            <a:r>
              <a:rPr lang="ja-JP" altLang="en-US" sz="2800" dirty="0" smtClean="0">
                <a:solidFill>
                  <a:srgbClr val="002060"/>
                </a:solidFill>
              </a:rPr>
              <a:t>を調べるときも、</a:t>
            </a:r>
            <a:r>
              <a:rPr lang="en-US" altLang="ja-JP" sz="2800" dirty="0" smtClean="0">
                <a:solidFill>
                  <a:srgbClr val="002060"/>
                </a:solidFill>
              </a:rPr>
              <a:t/>
            </a:r>
            <a:br>
              <a:rPr lang="en-US" altLang="ja-JP" sz="2800" dirty="0" smtClean="0">
                <a:solidFill>
                  <a:srgbClr val="002060"/>
                </a:solidFill>
              </a:rPr>
            </a:br>
            <a:r>
              <a:rPr lang="ja-JP" altLang="en-US" sz="2800" u="sng" dirty="0" smtClean="0">
                <a:solidFill>
                  <a:srgbClr val="C00000"/>
                </a:solidFill>
              </a:rPr>
              <a:t>どんなことを調べたいか</a:t>
            </a:r>
            <a:r>
              <a:rPr lang="ja-JP" altLang="en-US" sz="2800" dirty="0" smtClean="0">
                <a:solidFill>
                  <a:srgbClr val="002060"/>
                </a:solidFill>
              </a:rPr>
              <a:t>で</a:t>
            </a:r>
            <a:r>
              <a:rPr lang="en-US" altLang="ja-JP" sz="2800" dirty="0" smtClean="0">
                <a:solidFill>
                  <a:srgbClr val="002060"/>
                </a:solidFill>
              </a:rPr>
              <a:t/>
            </a:r>
            <a:br>
              <a:rPr lang="en-US" altLang="ja-JP" sz="2800" dirty="0" smtClean="0">
                <a:solidFill>
                  <a:srgbClr val="002060"/>
                </a:solidFill>
              </a:rPr>
            </a:br>
            <a:r>
              <a:rPr lang="ja-JP" altLang="en-US" sz="2800" dirty="0" smtClean="0">
                <a:solidFill>
                  <a:srgbClr val="002060"/>
                </a:solidFill>
              </a:rPr>
              <a:t>探す分類が変わってきます。</a:t>
            </a:r>
            <a:endParaRPr kumimoji="1" lang="ja-JP" altLang="en-US" sz="2800" dirty="0">
              <a:solidFill>
                <a:srgbClr val="002060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730634" y="114273"/>
            <a:ext cx="5203341" cy="2953904"/>
          </a:xfrm>
          <a:prstGeom prst="wedgeRoundRectCallout">
            <a:avLst>
              <a:gd name="adj1" fmla="val -57853"/>
              <a:gd name="adj2" fmla="val 444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7066932" y="397361"/>
            <a:ext cx="3557607" cy="17439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>
              <a:spcAft>
                <a:spcPts val="0"/>
              </a:spcAft>
            </a:pP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米（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農業</a:t>
            </a: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）について調べる。</a:t>
            </a:r>
            <a:endParaRPr lang="en-US" altLang="ja-JP" sz="2400" kern="100" dirty="0" smtClean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→「農業　⇒６１０」</a:t>
            </a:r>
            <a:endParaRPr lang="en-US" altLang="ja-JP" sz="2400" kern="100" dirty="0" smtClean="0">
              <a:effectLst/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ラベルの例】</a:t>
            </a: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795918" y="1609364"/>
            <a:ext cx="2199323" cy="84855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610</a:t>
            </a:r>
            <a:r>
              <a:rPr lang="en-US" sz="2800" kern="100" dirty="0" smtClean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sz="28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　イ</a:t>
            </a:r>
            <a:endParaRPr lang="ja-JP" sz="20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196"/>
          <p:cNvSpPr txBox="1"/>
          <p:nvPr/>
        </p:nvSpPr>
        <p:spPr>
          <a:xfrm>
            <a:off x="8867482" y="2485309"/>
            <a:ext cx="1299831" cy="46828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63500" algn="just">
              <a:spcAft>
                <a:spcPts val="0"/>
              </a:spcAft>
            </a:pPr>
            <a:r>
              <a:rPr lang="ja-JP" sz="1600" b="1" kern="100" dirty="0">
                <a:effectLst/>
                <a:ea typeface="HGPｺﾞｼｯｸM" panose="020B0600000000000000" pitchFamily="50" charset="-128"/>
                <a:cs typeface="Times New Roman" panose="02020603050405020304" pitchFamily="18" charset="0"/>
              </a:rPr>
              <a:t>分類番号</a:t>
            </a:r>
            <a:endParaRPr 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ja-JP" sz="1000" b="1" kern="100" dirty="0">
                <a:effectLst/>
                <a:ea typeface="HGPｺﾞｼｯｸM" panose="020B0600000000000000" pitchFamily="50" charset="-128"/>
                <a:cs typeface="Times New Roman" panose="02020603050405020304" pitchFamily="18" charset="0"/>
              </a:rPr>
              <a:t>本の内容</a:t>
            </a:r>
            <a:endParaRPr 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197"/>
          <p:cNvSpPr txBox="1"/>
          <p:nvPr/>
        </p:nvSpPr>
        <p:spPr>
          <a:xfrm>
            <a:off x="10054557" y="2459152"/>
            <a:ext cx="1282694" cy="46355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b="1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図書記号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95250" algn="just">
              <a:spcAft>
                <a:spcPts val="0"/>
              </a:spcAft>
            </a:pPr>
            <a:r>
              <a:rPr lang="ja-JP" sz="1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書いた人の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95250" algn="just">
              <a:spcAft>
                <a:spcPts val="0"/>
              </a:spcAft>
            </a:pPr>
            <a:r>
              <a:rPr lang="ja-JP" sz="1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頭文字など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 descr="立てられた本">
            <a:hlinkClick r:id="rId3" tooltip="&quot;立てられた本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27" y="3490623"/>
            <a:ext cx="2847885" cy="1939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角丸四角形吹き出し 11"/>
          <p:cNvSpPr/>
          <p:nvPr/>
        </p:nvSpPr>
        <p:spPr>
          <a:xfrm>
            <a:off x="357190" y="2848462"/>
            <a:ext cx="3867462" cy="3703282"/>
          </a:xfrm>
          <a:prstGeom prst="wedgeRoundRectCallout">
            <a:avLst>
              <a:gd name="adj1" fmla="val 64374"/>
              <a:gd name="adj2" fmla="val -284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132817" y="4891600"/>
            <a:ext cx="471826" cy="277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528565" y="3147674"/>
            <a:ext cx="3557607" cy="17439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>
              <a:spcAft>
                <a:spcPts val="0"/>
              </a:spcAft>
            </a:pP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米（稲作）の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歴史</a:t>
            </a: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を調べる</a:t>
            </a:r>
            <a:r>
              <a:rPr lang="ja-JP" sz="2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2400" kern="100" dirty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→「日本史　</a:t>
            </a:r>
            <a:r>
              <a:rPr lang="ja-JP" altLang="en-US" sz="2400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⇒</a:t>
            </a: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２１０」</a:t>
            </a:r>
            <a:endParaRPr lang="en-US" altLang="ja-JP" sz="2400" kern="100" dirty="0" smtClean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ラベルの例】</a:t>
            </a: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154691" y="4667624"/>
            <a:ext cx="2199323" cy="84855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kern="100" dirty="0" smtClean="0">
                <a:solidFill>
                  <a:srgbClr val="FF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210</a:t>
            </a:r>
            <a:r>
              <a:rPr lang="en-US" sz="2800" kern="100" dirty="0" smtClean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sz="28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　イ</a:t>
            </a:r>
            <a:endParaRPr lang="ja-JP" sz="20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96"/>
          <p:cNvSpPr txBox="1"/>
          <p:nvPr/>
        </p:nvSpPr>
        <p:spPr>
          <a:xfrm>
            <a:off x="809885" y="5631157"/>
            <a:ext cx="1299831" cy="46828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63500" algn="just">
              <a:spcAft>
                <a:spcPts val="0"/>
              </a:spcAft>
            </a:pPr>
            <a:r>
              <a:rPr lang="ja-JP" sz="1600" b="1" kern="100" dirty="0">
                <a:effectLst/>
                <a:ea typeface="HGPｺﾞｼｯｸM" panose="020B0600000000000000" pitchFamily="50" charset="-128"/>
                <a:cs typeface="Times New Roman" panose="02020603050405020304" pitchFamily="18" charset="0"/>
              </a:rPr>
              <a:t>分類番号</a:t>
            </a:r>
            <a:endParaRPr 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ja-JP" sz="1000" b="1" kern="100" dirty="0">
                <a:effectLst/>
                <a:ea typeface="HGPｺﾞｼｯｸM" panose="020B0600000000000000" pitchFamily="50" charset="-128"/>
                <a:cs typeface="Times New Roman" panose="02020603050405020304" pitchFamily="18" charset="0"/>
              </a:rPr>
              <a:t>本の内容</a:t>
            </a:r>
            <a:endParaRPr 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97"/>
          <p:cNvSpPr txBox="1"/>
          <p:nvPr/>
        </p:nvSpPr>
        <p:spPr>
          <a:xfrm>
            <a:off x="2556687" y="5590049"/>
            <a:ext cx="1282694" cy="46355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b="1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図書記号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95250" algn="just">
              <a:spcAft>
                <a:spcPts val="0"/>
              </a:spcAft>
            </a:pPr>
            <a:r>
              <a:rPr lang="ja-JP" sz="1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書いた人の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95250" algn="just">
              <a:spcAft>
                <a:spcPts val="0"/>
              </a:spcAft>
            </a:pPr>
            <a:r>
              <a:rPr lang="ja-JP" sz="1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頭文字など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7382392" y="3330564"/>
            <a:ext cx="4551583" cy="3070236"/>
          </a:xfrm>
          <a:prstGeom prst="wedgeRoundRectCallout">
            <a:avLst>
              <a:gd name="adj1" fmla="val -64347"/>
              <a:gd name="adj2" fmla="val -2906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7497803" y="3645175"/>
            <a:ext cx="3557607" cy="17439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>
              <a:spcAft>
                <a:spcPts val="0"/>
              </a:spcAft>
            </a:pP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米を使った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料理</a:t>
            </a: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を調べる</a:t>
            </a:r>
            <a:r>
              <a:rPr lang="ja-JP" sz="2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2400" kern="100" dirty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→「料理　⇒５９６」</a:t>
            </a:r>
            <a:endParaRPr lang="en-US" altLang="ja-JP" sz="2400" kern="100" dirty="0" smtClean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ラベルの例】</a:t>
            </a: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9276606" y="4700103"/>
            <a:ext cx="2199323" cy="8306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596</a:t>
            </a:r>
            <a:r>
              <a:rPr lang="en-US" sz="2800" kern="100" dirty="0" smtClean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sz="28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　イ</a:t>
            </a:r>
            <a:endParaRPr lang="ja-JP" sz="20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196"/>
          <p:cNvSpPr txBox="1"/>
          <p:nvPr/>
        </p:nvSpPr>
        <p:spPr>
          <a:xfrm>
            <a:off x="9189964" y="5660807"/>
            <a:ext cx="1299831" cy="46828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63500" algn="just">
              <a:spcAft>
                <a:spcPts val="0"/>
              </a:spcAft>
            </a:pPr>
            <a:r>
              <a:rPr lang="ja-JP" sz="1600" b="1" kern="100" dirty="0">
                <a:effectLst/>
                <a:ea typeface="HGPｺﾞｼｯｸM" panose="020B0600000000000000" pitchFamily="50" charset="-128"/>
                <a:cs typeface="Times New Roman" panose="02020603050405020304" pitchFamily="18" charset="0"/>
              </a:rPr>
              <a:t>分類番号</a:t>
            </a:r>
            <a:endParaRPr 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ja-JP" sz="1000" b="1" kern="100" dirty="0">
                <a:effectLst/>
                <a:ea typeface="HGPｺﾞｼｯｸM" panose="020B0600000000000000" pitchFamily="50" charset="-128"/>
                <a:cs typeface="Times New Roman" panose="02020603050405020304" pitchFamily="18" charset="0"/>
              </a:rPr>
              <a:t>本の内容</a:t>
            </a:r>
            <a:endParaRPr 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197"/>
          <p:cNvSpPr txBox="1"/>
          <p:nvPr/>
        </p:nvSpPr>
        <p:spPr>
          <a:xfrm>
            <a:off x="10443170" y="5626961"/>
            <a:ext cx="1282694" cy="46355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b="1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図書記号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95250" algn="just">
              <a:spcAft>
                <a:spcPts val="0"/>
              </a:spcAft>
            </a:pPr>
            <a:r>
              <a:rPr lang="ja-JP" sz="1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書いた人の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95250" algn="just">
              <a:spcAft>
                <a:spcPts val="0"/>
              </a:spcAft>
            </a:pPr>
            <a:r>
              <a:rPr lang="ja-JP" sz="1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頭文字など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95788" y="74632"/>
            <a:ext cx="5854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－①</a:t>
            </a:r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本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分類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知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ろう</a:t>
            </a:r>
            <a:endParaRPr lang="ja-JP" altLang="ja-JP" sz="1600" kern="100" dirty="0">
              <a:solidFill>
                <a:srgbClr val="C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星 7 25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141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984" y="1055696"/>
            <a:ext cx="5257443" cy="852358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日本十進分類法（ＮＤＣ）</a:t>
            </a:r>
            <a:endParaRPr kumimoji="1" lang="ja-JP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4544" y="1908054"/>
            <a:ext cx="5118090" cy="4588545"/>
          </a:xfrm>
        </p:spPr>
        <p:txBody>
          <a:bodyPr>
            <a:noAutofit/>
          </a:bodyPr>
          <a:lstStyle/>
          <a:p>
            <a:r>
              <a:rPr kumimoji="1" lang="ja-JP" altLang="en-US" sz="3200" b="1" dirty="0" smtClean="0"/>
              <a:t>０</a:t>
            </a:r>
            <a:r>
              <a:rPr kumimoji="1" lang="ja-JP" altLang="en-US" sz="3200" dirty="0" smtClean="0"/>
              <a:t>　総記・百科事典など</a:t>
            </a:r>
            <a:endParaRPr kumimoji="1" lang="en-US" altLang="ja-JP" sz="3200" dirty="0" smtClean="0"/>
          </a:p>
          <a:p>
            <a:r>
              <a:rPr lang="ja-JP" altLang="en-US" sz="3200" b="1" dirty="0" smtClean="0"/>
              <a:t>１</a:t>
            </a:r>
            <a:r>
              <a:rPr lang="ja-JP" altLang="en-US" sz="3200" dirty="0" smtClean="0"/>
              <a:t>　哲学・道徳・宗教</a:t>
            </a:r>
            <a:endParaRPr lang="en-US" altLang="ja-JP" sz="3200" dirty="0" smtClean="0"/>
          </a:p>
          <a:p>
            <a:r>
              <a:rPr lang="ja-JP" altLang="en-US" sz="3200" b="1" dirty="0" smtClean="0"/>
              <a:t>２</a:t>
            </a:r>
            <a:r>
              <a:rPr lang="ja-JP" altLang="en-US" sz="3200" dirty="0" smtClean="0"/>
              <a:t>　歴史・地理・伝記</a:t>
            </a:r>
            <a:endParaRPr lang="en-US" altLang="ja-JP" sz="3200" dirty="0" smtClean="0"/>
          </a:p>
          <a:p>
            <a:r>
              <a:rPr lang="ja-JP" altLang="en-US" sz="3200" b="1" dirty="0" smtClean="0"/>
              <a:t>３</a:t>
            </a:r>
            <a:r>
              <a:rPr lang="ja-JP" altLang="en-US" sz="3200" dirty="0" smtClean="0"/>
              <a:t>　</a:t>
            </a:r>
            <a:r>
              <a:rPr kumimoji="1" lang="ja-JP" altLang="en-US" sz="3200" dirty="0" smtClean="0"/>
              <a:t>社会科学</a:t>
            </a:r>
            <a:endParaRPr kumimoji="1" lang="en-US" altLang="ja-JP" sz="3200" dirty="0" smtClean="0"/>
          </a:p>
          <a:p>
            <a:r>
              <a:rPr kumimoji="1" lang="ja-JP" altLang="en-US" sz="3200" b="1" dirty="0" smtClean="0"/>
              <a:t>４</a:t>
            </a:r>
            <a:r>
              <a:rPr kumimoji="1" lang="ja-JP" altLang="en-US" sz="3200" dirty="0" smtClean="0"/>
              <a:t>　自然科学</a:t>
            </a:r>
            <a:endParaRPr kumimoji="1" lang="en-US" altLang="ja-JP" sz="3200" dirty="0" smtClean="0"/>
          </a:p>
        </p:txBody>
      </p:sp>
      <p:pic>
        <p:nvPicPr>
          <p:cNvPr id="6" name="図 5" descr="立てられた本">
            <a:hlinkClick r:id="rId3" tooltip="&quot;立てられた本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08" y="4070925"/>
            <a:ext cx="2000948" cy="14106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角丸四角形 7"/>
          <p:cNvSpPr/>
          <p:nvPr/>
        </p:nvSpPr>
        <p:spPr>
          <a:xfrm>
            <a:off x="10125194" y="5048066"/>
            <a:ext cx="254000" cy="107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585566" y="1908054"/>
            <a:ext cx="5118090" cy="458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b="1" dirty="0"/>
              <a:t>５</a:t>
            </a:r>
            <a:r>
              <a:rPr lang="ja-JP" altLang="en-US" sz="3200" dirty="0"/>
              <a:t>　技術・工業・家庭</a:t>
            </a:r>
            <a:endParaRPr lang="en-US" altLang="ja-JP" sz="3200" dirty="0"/>
          </a:p>
          <a:p>
            <a:r>
              <a:rPr lang="ja-JP" altLang="en-US" sz="3200" b="1" dirty="0"/>
              <a:t>６</a:t>
            </a:r>
            <a:r>
              <a:rPr lang="ja-JP" altLang="en-US" sz="3200" dirty="0"/>
              <a:t>　産業・交通・通信</a:t>
            </a:r>
            <a:endParaRPr lang="en-US" altLang="ja-JP" sz="3200" dirty="0"/>
          </a:p>
          <a:p>
            <a:r>
              <a:rPr lang="ja-JP" altLang="en-US" sz="3200" b="1" dirty="0"/>
              <a:t>７</a:t>
            </a:r>
            <a:r>
              <a:rPr lang="ja-JP" altLang="en-US" sz="3200" dirty="0"/>
              <a:t>　芸術・体育</a:t>
            </a:r>
            <a:endParaRPr lang="en-US" altLang="ja-JP" sz="3200" dirty="0"/>
          </a:p>
          <a:p>
            <a:r>
              <a:rPr lang="ja-JP" altLang="en-US" sz="3200" b="1" dirty="0"/>
              <a:t>８</a:t>
            </a:r>
            <a:r>
              <a:rPr lang="ja-JP" altLang="en-US" sz="3200" dirty="0"/>
              <a:t>　言語</a:t>
            </a:r>
            <a:endParaRPr lang="en-US" altLang="ja-JP" sz="3200" dirty="0"/>
          </a:p>
          <a:p>
            <a:r>
              <a:rPr lang="ja-JP" altLang="en-US" sz="3200" b="1" dirty="0"/>
              <a:t>９</a:t>
            </a:r>
            <a:r>
              <a:rPr lang="ja-JP" altLang="en-US" sz="3200" dirty="0"/>
              <a:t>　文学</a:t>
            </a:r>
          </a:p>
          <a:p>
            <a:endParaRPr lang="en-US" altLang="ja-JP" sz="3200" dirty="0" smtClean="0"/>
          </a:p>
        </p:txBody>
      </p:sp>
      <p:sp>
        <p:nvSpPr>
          <p:cNvPr id="9" name="円形吹き出し 8"/>
          <p:cNvSpPr/>
          <p:nvPr/>
        </p:nvSpPr>
        <p:spPr>
          <a:xfrm>
            <a:off x="1581984" y="5250834"/>
            <a:ext cx="4919882" cy="1245765"/>
          </a:xfrm>
          <a:prstGeom prst="wedgeEllipseCallout">
            <a:avLst>
              <a:gd name="adj1" fmla="val 43611"/>
              <a:gd name="adj2" fmla="val -465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ＮＤ</a:t>
            </a:r>
            <a:r>
              <a:rPr kumimoji="1" lang="ja-JP" altLang="en-US" sz="2400" dirty="0"/>
              <a:t>Ｃ</a:t>
            </a:r>
            <a:r>
              <a:rPr kumimoji="1" lang="ja-JP" altLang="en-US" sz="2400" dirty="0" smtClean="0"/>
              <a:t>を覚えることで、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資料探しに役立ちます。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95788" y="74632"/>
            <a:ext cx="5854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－①</a:t>
            </a:r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本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分類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知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ろう</a:t>
            </a:r>
            <a:endParaRPr lang="ja-JP" altLang="ja-JP" sz="1600" kern="100" dirty="0">
              <a:solidFill>
                <a:srgbClr val="C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星 7 12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9308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パソコン">
            <a:hlinkClick r:id="rId3" tooltip="&quot;パソコン&quot;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17" y="3597292"/>
            <a:ext cx="308610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" y="426341"/>
            <a:ext cx="5580127" cy="3987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角丸四角形吹き出し 5"/>
          <p:cNvSpPr/>
          <p:nvPr/>
        </p:nvSpPr>
        <p:spPr>
          <a:xfrm>
            <a:off x="329293" y="4972254"/>
            <a:ext cx="6773636" cy="1134632"/>
          </a:xfrm>
          <a:prstGeom prst="wedgeRoundRectCallout">
            <a:avLst>
              <a:gd name="adj1" fmla="val -6939"/>
              <a:gd name="adj2" fmla="val -79237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案内図</a:t>
            </a:r>
            <a:r>
              <a:rPr kumimoji="1" lang="ja-JP" altLang="en-US" sz="2800" dirty="0" smtClean="0"/>
              <a:t>を見ると、どこにどんな本があるか分かります。</a:t>
            </a:r>
            <a:endParaRPr kumimoji="1" lang="en-US" altLang="ja-JP" sz="2800" dirty="0" smtClean="0"/>
          </a:p>
        </p:txBody>
      </p:sp>
      <p:sp>
        <p:nvSpPr>
          <p:cNvPr id="5" name="角丸四角形吹き出し 4"/>
          <p:cNvSpPr/>
          <p:nvPr/>
        </p:nvSpPr>
        <p:spPr>
          <a:xfrm>
            <a:off x="6743699" y="1791953"/>
            <a:ext cx="5084989" cy="1332655"/>
          </a:xfrm>
          <a:prstGeom prst="wedgeRoundRectCallout">
            <a:avLst>
              <a:gd name="adj1" fmla="val 21345"/>
              <a:gd name="adj2" fmla="val 91568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コンピュータで図書館にある本を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検索</a:t>
            </a:r>
            <a:r>
              <a:rPr kumimoji="1" lang="ja-JP" altLang="en-US" sz="3200" dirty="0" smtClean="0"/>
              <a:t>できます。</a:t>
            </a:r>
            <a:endParaRPr kumimoji="1" lang="en-US" altLang="ja-JP" sz="32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7563953" y="426341"/>
            <a:ext cx="304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図書館で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は</a:t>
            </a:r>
            <a:endParaRPr lang="ja-JP" altLang="en-US" sz="3600" dirty="0"/>
          </a:p>
        </p:txBody>
      </p:sp>
      <p:sp>
        <p:nvSpPr>
          <p:cNvPr id="9" name="星 7 8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523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9303" y="2184874"/>
            <a:ext cx="9488807" cy="1567320"/>
          </a:xfrm>
        </p:spPr>
        <p:txBody>
          <a:bodyPr/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調べるための本が見つからないときは？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6985069" y="4017606"/>
            <a:ext cx="4661656" cy="1389321"/>
          </a:xfrm>
          <a:prstGeom prst="wedgeRoundRectCallout">
            <a:avLst>
              <a:gd name="adj1" fmla="val -47594"/>
              <a:gd name="adj2" fmla="val -73505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司書に聞いてみよう</a:t>
            </a:r>
            <a:endParaRPr kumimoji="1" lang="en-US" altLang="ja-JP" sz="3600" dirty="0" smtClean="0"/>
          </a:p>
        </p:txBody>
      </p:sp>
      <p:pic>
        <p:nvPicPr>
          <p:cNvPr id="7" name="図 6" descr="図書館・図書室の職員イラス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23" y="4110934"/>
            <a:ext cx="2411927" cy="20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231081" y="5406927"/>
            <a:ext cx="683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kumimoji="1" lang="en-US" altLang="ja-JP" dirty="0"/>
              <a:t>※</a:t>
            </a:r>
            <a:r>
              <a:rPr kumimoji="1" lang="ja-JP" altLang="en-US" dirty="0" smtClean="0"/>
              <a:t>「司書」とは、図書館にいる図書資料を扱う職員のことです。</a:t>
            </a:r>
            <a:endParaRPr kumimoji="1" lang="en-US" altLang="ja-JP" dirty="0"/>
          </a:p>
        </p:txBody>
      </p:sp>
      <p:sp>
        <p:nvSpPr>
          <p:cNvPr id="6" name="星 7 5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46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922506" y="3053443"/>
            <a:ext cx="6083477" cy="2684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調べ</a:t>
            </a:r>
            <a:r>
              <a:rPr lang="ja-JP" altLang="en-US" sz="2400" dirty="0"/>
              <a:t>物</a:t>
            </a:r>
            <a:r>
              <a:rPr lang="ja-JP" altLang="en-US" sz="2400" dirty="0" smtClean="0"/>
              <a:t>の手助けが「司書」の仕事です。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/>
              <a:t>具体的</a:t>
            </a:r>
            <a:r>
              <a:rPr lang="ja-JP" altLang="en-US" sz="2400" dirty="0" smtClean="0"/>
              <a:t>に質問することで、探している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本を的確に案内してもらえます。</a:t>
            </a:r>
            <a:endParaRPr lang="en-US" altLang="ja-JP" sz="2400" dirty="0" smtClean="0"/>
          </a:p>
          <a:p>
            <a:endParaRPr lang="ja-JP" altLang="en-US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79" y="3556707"/>
            <a:ext cx="4801449" cy="3134104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294864" y="212601"/>
            <a:ext cx="6657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ja-JP" altLang="en-US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－②</a:t>
            </a:r>
            <a:endParaRPr lang="en-US" altLang="ja-JP" sz="36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Segoe UI Symbol" panose="020B0502040204020203" pitchFamily="34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4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32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レファレンスサービスを活用しよう</a:t>
            </a:r>
            <a:endParaRPr lang="en-US" altLang="ja-JP" sz="32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6877201" y="1529361"/>
            <a:ext cx="4661656" cy="1592317"/>
          </a:xfrm>
          <a:prstGeom prst="wedgeRoundRectCallout">
            <a:avLst>
              <a:gd name="adj1" fmla="val -53175"/>
              <a:gd name="adj2" fmla="val 85025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具体的に質問しよう</a:t>
            </a:r>
            <a:endParaRPr kumimoji="1" lang="en-US" altLang="ja-JP" sz="3600" dirty="0" smtClean="0"/>
          </a:p>
        </p:txBody>
      </p:sp>
      <p:sp>
        <p:nvSpPr>
          <p:cNvPr id="26" name="星 7 25"/>
          <p:cNvSpPr/>
          <p:nvPr/>
        </p:nvSpPr>
        <p:spPr>
          <a:xfrm>
            <a:off x="10872106" y="6111887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343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9303" y="2184874"/>
            <a:ext cx="9488807" cy="1567320"/>
          </a:xfrm>
        </p:spPr>
        <p:txBody>
          <a:bodyPr/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どんなふうに聞いたらいいかな？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7187444" y="4328871"/>
            <a:ext cx="4661656" cy="1592317"/>
          </a:xfrm>
          <a:prstGeom prst="wedgeRoundRectCallout">
            <a:avLst>
              <a:gd name="adj1" fmla="val -54576"/>
              <a:gd name="adj2" fmla="val -65718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具体的に質問しよう</a:t>
            </a:r>
            <a:endParaRPr kumimoji="1" lang="en-US" altLang="ja-JP" sz="3600" dirty="0" smtClean="0"/>
          </a:p>
        </p:txBody>
      </p:sp>
      <p:pic>
        <p:nvPicPr>
          <p:cNvPr id="7" name="図 6" descr="図書館・図書室の職員イラス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23" y="4110934"/>
            <a:ext cx="2411927" cy="2042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星 7 4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840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7092701" y="1839160"/>
            <a:ext cx="4337299" cy="1266131"/>
          </a:xfrm>
          <a:prstGeom prst="wedgeRoundRectCallout">
            <a:avLst>
              <a:gd name="adj1" fmla="val -34107"/>
              <a:gd name="adj2" fmla="val 88980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9062358" y="3720416"/>
            <a:ext cx="2863212" cy="2333940"/>
          </a:xfrm>
          <a:prstGeom prst="wedgeRoundRectCallout">
            <a:avLst>
              <a:gd name="adj1" fmla="val -61413"/>
              <a:gd name="adj2" fmla="val -16315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9214782" y="4115845"/>
            <a:ext cx="2558363" cy="1719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はい、</a:t>
            </a:r>
            <a:r>
              <a:rPr lang="ja-JP" sz="2400" b="1" u="sng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バリアフリーの本</a:t>
            </a:r>
            <a:r>
              <a:rPr lang="ja-JP" sz="24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、あちら</a:t>
            </a:r>
            <a:r>
              <a:rPr 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20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３６９</a:t>
            </a:r>
            <a:r>
              <a:rPr lang="ja-JP" alt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の</a:t>
            </a:r>
            <a:r>
              <a:rPr 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棚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1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たな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にあります。</a:t>
            </a:r>
            <a:endParaRPr 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ご案内しますね</a:t>
            </a:r>
            <a:r>
              <a:rPr lang="ja-JP" sz="20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7250624" y="2075319"/>
            <a:ext cx="3928315" cy="993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2000" b="1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みんなが住みやすい</a:t>
            </a:r>
            <a:r>
              <a:rPr lang="ja-JP" sz="2000" b="1" u="sng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バリアフリー</a:t>
            </a:r>
            <a:r>
              <a:rPr lang="ja-JP" sz="2000" b="1" u="sng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の町づくり</a:t>
            </a:r>
            <a:r>
              <a:rPr lang="ja-JP" sz="2000" b="1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ついて調べて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います。</a:t>
            </a: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 descr="はてなマーク・クエスチョンマーク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79" y="3119488"/>
            <a:ext cx="368734" cy="3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光る電球のイラスト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10">
            <a:off x="8592440" y="3264731"/>
            <a:ext cx="593918" cy="572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 descr="はてなマーク・クエスチョンマーク">
            <a:hlinkClick r:id="rId3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83" y="3322683"/>
            <a:ext cx="172720" cy="2209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楕円 18"/>
          <p:cNvSpPr/>
          <p:nvPr/>
        </p:nvSpPr>
        <p:spPr>
          <a:xfrm>
            <a:off x="6763258" y="3158319"/>
            <a:ext cx="586720" cy="58977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pic>
        <p:nvPicPr>
          <p:cNvPr id="21" name="図 20" descr="図書館・図書室の職員イラスト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00" y="3736744"/>
            <a:ext cx="1983019" cy="21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正方形/長方形 31"/>
          <p:cNvSpPr/>
          <p:nvPr/>
        </p:nvSpPr>
        <p:spPr>
          <a:xfrm>
            <a:off x="1294864" y="212601"/>
            <a:ext cx="6657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ja-JP" altLang="en-US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－②</a:t>
            </a:r>
            <a:endParaRPr lang="en-US" altLang="ja-JP" sz="36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Segoe UI Symbol" panose="020B0502040204020203" pitchFamily="34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4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32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レファレンスサービスを活用しよう</a:t>
            </a:r>
            <a:endParaRPr lang="en-US" altLang="ja-JP" sz="32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3" name="雲形吹き出し 32"/>
          <p:cNvSpPr/>
          <p:nvPr/>
        </p:nvSpPr>
        <p:spPr>
          <a:xfrm>
            <a:off x="3320919" y="3514158"/>
            <a:ext cx="2492052" cy="2615978"/>
          </a:xfrm>
          <a:prstGeom prst="cloudCallout">
            <a:avLst>
              <a:gd name="adj1" fmla="val -59662"/>
              <a:gd name="adj2" fmla="val -43366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3714569" y="4012269"/>
            <a:ext cx="1739174" cy="15371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バリアフリー？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盲導犬？　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高齢化社会？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それとも…？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5" name="角丸四角形吹き出し 34"/>
          <p:cNvSpPr/>
          <p:nvPr/>
        </p:nvSpPr>
        <p:spPr>
          <a:xfrm>
            <a:off x="1233343" y="1839161"/>
            <a:ext cx="3148965" cy="1065202"/>
          </a:xfrm>
          <a:prstGeom prst="wedgeRoundRectCallout">
            <a:avLst>
              <a:gd name="adj1" fmla="val -38690"/>
              <a:gd name="adj2" fmla="val 9509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2"/>
          <p:cNvSpPr txBox="1">
            <a:spLocks noChangeArrowheads="1"/>
          </p:cNvSpPr>
          <p:nvPr/>
        </p:nvSpPr>
        <p:spPr bwMode="auto">
          <a:xfrm>
            <a:off x="1398537" y="2078770"/>
            <a:ext cx="2441481" cy="7716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2000" b="1" u="sng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福祉に関する本は、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ありますか？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7" name="二等辺三角形 36"/>
          <p:cNvSpPr/>
          <p:nvPr/>
        </p:nvSpPr>
        <p:spPr>
          <a:xfrm>
            <a:off x="860617" y="3105292"/>
            <a:ext cx="491870" cy="408866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pic>
        <p:nvPicPr>
          <p:cNvPr id="38" name="図 37" descr="図書館・図書室の職員イラスト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2" y="3597637"/>
            <a:ext cx="2051475" cy="23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星 7 39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346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136"/>
          <p:cNvSpPr txBox="1"/>
          <p:nvPr/>
        </p:nvSpPr>
        <p:spPr>
          <a:xfrm>
            <a:off x="1143000" y="1485901"/>
            <a:ext cx="10580913" cy="45230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4135" marR="64135" algn="ctr">
              <a:spcAft>
                <a:spcPts val="0"/>
              </a:spcAft>
            </a:pPr>
            <a:r>
              <a:rPr lang="ja-JP" sz="1200" b="1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レファレンスのお願い</a:t>
            </a:r>
            <a:r>
              <a:rPr lang="ja-JP" sz="1200" b="1" kern="100" dirty="0" smtClean="0">
                <a:solidFill>
                  <a:srgbClr val="FFFFFF"/>
                </a:solidFill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例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01600" algn="just">
              <a:spcAft>
                <a:spcPts val="0"/>
              </a:spcAft>
            </a:pPr>
            <a:r>
              <a:rPr lang="ja-JP" sz="44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（　　　　　　　　）の授業（課題）で</a:t>
            </a:r>
            <a:r>
              <a:rPr lang="ja-JP" sz="4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4400" kern="100" dirty="0" smtClean="0">
              <a:effectLst/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marL="101600" algn="just">
              <a:spcAft>
                <a:spcPts val="0"/>
              </a:spcAft>
            </a:pPr>
            <a:r>
              <a:rPr lang="ja-JP" altLang="en-US" sz="4400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4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　　</a:t>
            </a:r>
            <a:endParaRPr lang="en-US" altLang="ja-JP" sz="4400" kern="100" dirty="0" smtClean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marL="101600" algn="just">
              <a:spcAft>
                <a:spcPts val="0"/>
              </a:spcAft>
            </a:pPr>
            <a:r>
              <a:rPr lang="ja-JP" altLang="en-US" sz="44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4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　　　　　　　　　</a:t>
            </a:r>
            <a:r>
              <a:rPr lang="ja-JP" sz="4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について調べて</a:t>
            </a:r>
            <a:r>
              <a:rPr lang="ja-JP" sz="44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います。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27000" algn="just">
              <a:spcAft>
                <a:spcPts val="0"/>
              </a:spcAft>
            </a:pPr>
            <a:endParaRPr lang="en-US" altLang="ja-JP" sz="4400" kern="100" dirty="0" smtClean="0">
              <a:effectLst/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marL="127000" algn="just">
              <a:spcAft>
                <a:spcPts val="0"/>
              </a:spcAft>
            </a:pPr>
            <a:r>
              <a:rPr lang="ja-JP" sz="4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sz="44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　　　　　　　　　　　　</a:t>
            </a:r>
            <a:r>
              <a:rPr lang="ja-JP" sz="4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sz="4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についての</a:t>
            </a:r>
            <a:r>
              <a:rPr lang="ja-JP" sz="4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っている</a:t>
            </a:r>
            <a:endParaRPr lang="en-US" altLang="ja-JP" sz="4400" kern="100" dirty="0" smtClean="0">
              <a:effectLst/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marL="127000" algn="just">
              <a:spcAft>
                <a:spcPts val="0"/>
              </a:spcAft>
            </a:pPr>
            <a:r>
              <a:rPr lang="ja-JP" altLang="en-US" sz="4400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4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　　　　　　　　　　　　　</a:t>
            </a:r>
            <a:r>
              <a:rPr lang="ja-JP" sz="4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本</a:t>
            </a:r>
            <a:r>
              <a:rPr lang="ja-JP" sz="44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を教えてください。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567543" y="1769181"/>
            <a:ext cx="2930978" cy="5282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567543" y="3063433"/>
            <a:ext cx="3702073" cy="592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1567543" y="4421766"/>
            <a:ext cx="4686300" cy="623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462107" y="-21917"/>
            <a:ext cx="665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－②</a:t>
            </a:r>
            <a:r>
              <a:rPr lang="en-US" altLang="ja-JP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2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レファレンスサービスを活用しよう</a:t>
            </a:r>
            <a:endParaRPr lang="en-US" altLang="ja-JP" sz="20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53243" y="2789569"/>
            <a:ext cx="293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調べたいことのテーマ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453243" y="4147902"/>
            <a:ext cx="293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具体的</a:t>
            </a:r>
            <a:r>
              <a:rPr kumimoji="1" lang="ja-JP" altLang="en-US" dirty="0" smtClean="0"/>
              <a:t>に調べたいこと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67643" y="630594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このページを印刷し、図書館に持ってきて質問することも可能です。</a:t>
            </a:r>
            <a:endParaRPr kumimoji="1" lang="ja-JP" altLang="en-US" dirty="0"/>
          </a:p>
        </p:txBody>
      </p:sp>
      <p:sp>
        <p:nvSpPr>
          <p:cNvPr id="35" name="星 7 34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498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2" grpId="0"/>
      <p:bldP spid="33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9303" y="2184874"/>
            <a:ext cx="9488807" cy="1567320"/>
          </a:xfrm>
        </p:spPr>
        <p:txBody>
          <a:bodyPr/>
          <a:lstStyle/>
          <a:p>
            <a:r>
              <a:rPr lang="ja-JP" altLang="en-US" b="1" dirty="0">
                <a:solidFill>
                  <a:srgbClr val="FF0000"/>
                </a:solidFill>
              </a:rPr>
              <a:t>本</a:t>
            </a:r>
            <a:r>
              <a:rPr lang="ja-JP" altLang="en-US" b="1" dirty="0" smtClean="0">
                <a:solidFill>
                  <a:srgbClr val="FF0000"/>
                </a:solidFill>
              </a:rPr>
              <a:t>のどこから調べたらいいの？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7050383" y="4388520"/>
            <a:ext cx="4661656" cy="1389321"/>
          </a:xfrm>
          <a:prstGeom prst="wedgeRoundRectCallout">
            <a:avLst>
              <a:gd name="adj1" fmla="val -47594"/>
              <a:gd name="adj2" fmla="val -73505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目次や索引を使おう</a:t>
            </a:r>
            <a:endParaRPr kumimoji="1" lang="en-US" altLang="ja-JP" sz="36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35" y="1683519"/>
            <a:ext cx="2068675" cy="2068675"/>
          </a:xfrm>
          <a:prstGeom prst="rect">
            <a:avLst/>
          </a:prstGeom>
        </p:spPr>
      </p:pic>
      <p:sp>
        <p:nvSpPr>
          <p:cNvPr id="9" name="星 7 8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2860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539792" y="2634478"/>
            <a:ext cx="3178832" cy="37826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>
                <a:effectLst/>
                <a:latin typeface="HGPｺﾞｼｯｸM" panose="020B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章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１・・・・　について　　　　</a:t>
            </a:r>
            <a:r>
              <a:rPr lang="ja-JP" alt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3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２・・・・　とは　　　　　　</a:t>
            </a:r>
            <a:r>
              <a:rPr lang="ja-JP" alt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10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３・・・・　の考察　　　　</a:t>
            </a:r>
            <a:r>
              <a:rPr lang="ja-JP" alt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34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kern="100" dirty="0">
                <a:effectLst/>
                <a:latin typeface="HGPｺﾞｼｯｸM" panose="020B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章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１・・・　　について・　　</a:t>
            </a:r>
            <a:r>
              <a:rPr lang="ja-JP" alt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 </a:t>
            </a:r>
            <a:r>
              <a:rPr 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55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２・・・　　とは　　　　 　</a:t>
            </a:r>
            <a:r>
              <a:rPr lang="ja-JP" alt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 </a:t>
            </a:r>
            <a:r>
              <a:rPr 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65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5029201" y="1373288"/>
            <a:ext cx="6890657" cy="20700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>
              <a:spcAft>
                <a:spcPts val="0"/>
              </a:spcAft>
            </a:pPr>
            <a:r>
              <a:rPr lang="ja-JP" sz="2800" b="1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目次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を見ると、その本に何がどのような流れで書かれている</a:t>
            </a:r>
            <a:r>
              <a:rPr 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か</a:t>
            </a:r>
            <a:r>
              <a:rPr lang="en-US" alt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  </a:t>
            </a:r>
          </a:p>
          <a:p>
            <a:pPr indent="90170" algn="just">
              <a:spcAft>
                <a:spcPts val="0"/>
              </a:spcAft>
            </a:pPr>
            <a:r>
              <a:rPr 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大体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わかります。</a:t>
            </a:r>
            <a:endParaRPr 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en-US" sz="2000" kern="100" dirty="0">
                <a:effectLst/>
                <a:latin typeface="HGPｺﾞｼｯｸM" panose="020B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目次は本の最初に</a:t>
            </a:r>
            <a:r>
              <a:rPr 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あります</a:t>
            </a:r>
            <a:r>
              <a:rPr lang="ja-JP" altLang="en-US" sz="20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 smtClean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endParaRPr lang="en-US" altLang="ja-JP" sz="2000" kern="100" dirty="0" smtClean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目次にある数字はページを表します。</a:t>
            </a:r>
            <a:endParaRPr lang="en-US" altLang="ja-JP" sz="2000" kern="100" dirty="0" smtClean="0">
              <a:effectLst/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1208314" y="1587597"/>
            <a:ext cx="2341456" cy="7738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32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【目次の例】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53501" y="483547"/>
            <a:ext cx="6657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Ⅱ</a:t>
            </a:r>
            <a:r>
              <a:rPr lang="ja-JP" altLang="en-US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－①</a:t>
            </a:r>
            <a:r>
              <a:rPr lang="en-US" altLang="ja-JP" sz="4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32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目次・索引</a:t>
            </a:r>
            <a:endParaRPr lang="en-US" altLang="ja-JP" sz="32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247854" y="5027806"/>
            <a:ext cx="5898174" cy="1389321"/>
          </a:xfrm>
          <a:prstGeom prst="wedgeRoundRectCallout">
            <a:avLst>
              <a:gd name="adj1" fmla="val -56611"/>
              <a:gd name="adj2" fmla="val -73506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何</a:t>
            </a:r>
            <a:r>
              <a:rPr kumimoji="1" lang="ja-JP" altLang="en-US" sz="2000" dirty="0" smtClean="0"/>
              <a:t>がどのページに書いてあるかが分かります。</a:t>
            </a:r>
            <a:endParaRPr kumimoji="1" lang="en-US" altLang="ja-JP" sz="2000" dirty="0" smtClean="0"/>
          </a:p>
        </p:txBody>
      </p:sp>
      <p:sp>
        <p:nvSpPr>
          <p:cNvPr id="7" name="右矢印 6"/>
          <p:cNvSpPr/>
          <p:nvPr/>
        </p:nvSpPr>
        <p:spPr>
          <a:xfrm flipH="1">
            <a:off x="4617462" y="3020786"/>
            <a:ext cx="529229" cy="636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一冊の本">
            <a:hlinkClick r:id="rId2" tooltip="&quot;一冊の本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030" y="2576483"/>
            <a:ext cx="2514598" cy="19493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星 7 8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8223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42" y="0"/>
            <a:ext cx="953448" cy="2000241"/>
          </a:xfrm>
          <a:prstGeom prst="rect">
            <a:avLst/>
          </a:prstGeom>
        </p:spPr>
      </p:pic>
      <p:sp>
        <p:nvSpPr>
          <p:cNvPr id="9" name="テキスト ボックス 1"/>
          <p:cNvSpPr txBox="1"/>
          <p:nvPr/>
        </p:nvSpPr>
        <p:spPr>
          <a:xfrm>
            <a:off x="930729" y="228600"/>
            <a:ext cx="6906986" cy="128995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3200" b="1" kern="10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やってみよう！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6000" b="1" kern="10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図書館で調べ学習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3314729083"/>
              </p:ext>
            </p:extLst>
          </p:nvPr>
        </p:nvGraphicFramePr>
        <p:xfrm>
          <a:off x="1939057" y="1518558"/>
          <a:ext cx="8886785" cy="488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星 7 6"/>
          <p:cNvSpPr/>
          <p:nvPr/>
        </p:nvSpPr>
        <p:spPr>
          <a:xfrm>
            <a:off x="10825842" y="5919848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7263009" y="995338"/>
            <a:ext cx="3562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※</a:t>
            </a:r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下線部をクリックすると、そのページへ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</a:rPr>
              <a:t>ジャンプ</a:t>
            </a:r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します。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4898065" y="1350034"/>
            <a:ext cx="7021793" cy="2421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/>
            <a:r>
              <a:rPr lang="ja-JP" altLang="ja-JP" sz="2800" b="1" dirty="0" smtClean="0"/>
              <a:t>索引</a:t>
            </a:r>
            <a:r>
              <a:rPr lang="ja-JP" altLang="en-US" dirty="0" smtClean="0"/>
              <a:t>（さくいん）は</a:t>
            </a:r>
            <a:r>
              <a:rPr lang="ja-JP" altLang="ja-JP" dirty="0" smtClean="0"/>
              <a:t>、</a:t>
            </a:r>
            <a:endParaRPr lang="en-US" altLang="ja-JP" dirty="0" smtClean="0"/>
          </a:p>
          <a:p>
            <a:pPr indent="90170" algn="just"/>
            <a:r>
              <a:rPr lang="ja-JP" altLang="ja-JP" dirty="0" smtClean="0"/>
              <a:t>本</a:t>
            </a:r>
            <a:r>
              <a:rPr lang="ja-JP" altLang="ja-JP" dirty="0"/>
              <a:t>に出ている主な言葉</a:t>
            </a:r>
            <a:r>
              <a:rPr lang="ja-JP" altLang="ja-JP" dirty="0" smtClean="0"/>
              <a:t>を</a:t>
            </a:r>
            <a:r>
              <a:rPr lang="ja-JP" altLang="en-US" dirty="0" smtClean="0"/>
              <a:t>、</a:t>
            </a:r>
            <a:r>
              <a:rPr lang="en-US" altLang="ja-JP" sz="2400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ja-JP" sz="24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音順に</a:t>
            </a:r>
            <a:r>
              <a:rPr lang="ja-JP" altLang="ja-JP" sz="2400" b="1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並べて</a:t>
            </a:r>
            <a:endParaRPr lang="en-US" altLang="ja-JP" sz="2400" b="1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indent="90170" algn="just"/>
            <a:r>
              <a:rPr lang="ja-JP" altLang="ja-JP" dirty="0" smtClean="0"/>
              <a:t>その</a:t>
            </a:r>
            <a:r>
              <a:rPr lang="ja-JP" altLang="ja-JP" dirty="0"/>
              <a:t>言葉の出るページをまとめたものです。</a:t>
            </a:r>
          </a:p>
          <a:p>
            <a:pPr indent="90170" algn="just">
              <a:spcAft>
                <a:spcPts val="0"/>
              </a:spcAft>
            </a:pPr>
            <a:endParaRPr lang="en-US" altLang="ja-JP" sz="2000" kern="100" dirty="0" smtClean="0">
              <a:effectLst/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en-US" sz="2000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索引</a:t>
            </a:r>
            <a:r>
              <a:rPr lang="ja-JP" altLang="en-US" sz="20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の数字は</a:t>
            </a:r>
            <a:r>
              <a:rPr lang="ja-JP" altLang="en-US" sz="2400" b="1" kern="100" dirty="0" smtClean="0">
                <a:solidFill>
                  <a:srgbClr val="0070C0"/>
                </a:solidFill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その言葉の出てくるページ</a:t>
            </a:r>
            <a:r>
              <a:rPr lang="ja-JP" altLang="en-US" sz="20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を</a:t>
            </a:r>
            <a:endParaRPr lang="en-US" altLang="ja-JP" sz="2000" kern="100" dirty="0" smtClean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en-US" sz="20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表します。</a:t>
            </a:r>
            <a:endParaRPr lang="en-US" altLang="ja-JP" sz="2000" kern="100" dirty="0" smtClean="0">
              <a:effectLst/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1208314" y="1587597"/>
            <a:ext cx="2341456" cy="7738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32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索引</a:t>
            </a:r>
            <a:r>
              <a:rPr lang="ja-JP" sz="32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sz="32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例】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0898" y="51563"/>
            <a:ext cx="547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Ⅱ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－①</a:t>
            </a:r>
            <a:r>
              <a:rPr lang="en-US" altLang="ja-JP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2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目次・索引</a:t>
            </a:r>
            <a:endParaRPr lang="en-US" altLang="ja-JP" sz="20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780713" y="5064352"/>
            <a:ext cx="5898174" cy="1389321"/>
          </a:xfrm>
          <a:prstGeom prst="wedgeRoundRectCallout">
            <a:avLst>
              <a:gd name="adj1" fmla="val 39730"/>
              <a:gd name="adj2" fmla="val -66454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索引は、多くが本の後ろのほうにあります。</a:t>
            </a:r>
            <a:endParaRPr kumimoji="1" lang="en-US" altLang="ja-JP" sz="2000" dirty="0" smtClean="0"/>
          </a:p>
        </p:txBody>
      </p:sp>
      <p:sp>
        <p:nvSpPr>
          <p:cNvPr id="7" name="右矢印 6"/>
          <p:cNvSpPr/>
          <p:nvPr/>
        </p:nvSpPr>
        <p:spPr>
          <a:xfrm flipH="1">
            <a:off x="4368836" y="3135086"/>
            <a:ext cx="529229" cy="636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一冊の本">
            <a:hlinkClick r:id="rId2" tooltip="&quot;一冊の本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44" y="2633915"/>
            <a:ext cx="2400017" cy="19223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273628" y="2633915"/>
            <a:ext cx="2968275" cy="36199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>
                <a:effectLst/>
                <a:latin typeface="HGPｺﾞｼｯｸM" panose="020B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ア　　　　　　　　　　　ページ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アースデイ・・・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    </a:t>
            </a:r>
            <a:r>
              <a:rPr 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 35 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.55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アイスランド・・・　　　　 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49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・・・・・・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      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104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・・・・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          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       </a:t>
            </a:r>
            <a:r>
              <a:rPr 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213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イ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イースター島・・・　　　　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32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イエメン・・・</a:t>
            </a:r>
            <a:r>
              <a:rPr lang="en-US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    </a:t>
            </a:r>
            <a:r>
              <a:rPr lang="en-US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15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・・・・・・・・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星 7 9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827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開いた本">
            <a:hlinkClick r:id="rId2" tooltip="&quot;開いた本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6" y="1289957"/>
            <a:ext cx="4269757" cy="3820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/>
          <p:cNvSpPr/>
          <p:nvPr/>
        </p:nvSpPr>
        <p:spPr>
          <a:xfrm>
            <a:off x="1495322" y="261916"/>
            <a:ext cx="6657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Ⅱ</a:t>
            </a:r>
            <a:r>
              <a:rPr lang="ja-JP" altLang="en-US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</a:t>
            </a:r>
            <a:r>
              <a:rPr lang="ja-JP" altLang="en-US" sz="36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②</a:t>
            </a:r>
            <a:r>
              <a:rPr lang="en-US" altLang="ja-JP" sz="4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</a:p>
          <a:p>
            <a:r>
              <a:rPr lang="ja-JP" altLang="en-US" sz="32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奥付について</a:t>
            </a:r>
            <a:endParaRPr lang="en-US" altLang="ja-JP" sz="32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820795" y="3780697"/>
            <a:ext cx="3185925" cy="2631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ジュニア百科事典</a:t>
            </a:r>
            <a:endParaRPr lang="ja-JP" sz="28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2018</a:t>
            </a:r>
            <a:r>
              <a:rPr lang="ja-JP" sz="12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</a:t>
            </a:r>
            <a:r>
              <a:rPr lang="en-US" sz="12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sz="12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en-US" sz="12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sz="12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日発行</a:t>
            </a:r>
            <a:endParaRPr lang="ja-JP" sz="28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著者</a:t>
            </a:r>
            <a:r>
              <a:rPr lang="ja-JP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仙台太郎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発行所</a:t>
            </a:r>
            <a:r>
              <a:rPr lang="ja-JP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仙台堂出版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〒</a:t>
            </a:r>
            <a:r>
              <a:rPr lang="en-US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980-0000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04800" indent="-304800" algn="just">
              <a:spcAft>
                <a:spcPts val="0"/>
              </a:spcAft>
            </a:pPr>
            <a:r>
              <a:rPr lang="en-US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   </a:t>
            </a:r>
            <a:r>
              <a:rPr lang="ja-JP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宮城県仙台市青葉区杜都１－１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　電話</a:t>
            </a:r>
            <a:r>
              <a:rPr lang="en-US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022-222-2222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印刷　　定禅寺広瀬印刷株式会社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4088380" y="5146901"/>
            <a:ext cx="7766163" cy="8130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27000" algn="just">
              <a:spcAft>
                <a:spcPts val="0"/>
              </a:spcAft>
            </a:pP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奧付には、</a:t>
            </a:r>
            <a:r>
              <a:rPr lang="ja-JP" sz="2000" b="1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書名・著者・</a:t>
            </a:r>
            <a:r>
              <a:rPr lang="ja-JP" sz="2000" b="1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出版</a:t>
            </a:r>
            <a:r>
              <a:rPr lang="ja-JP" altLang="en-US" sz="2000" b="1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（発行）</a:t>
            </a:r>
            <a:r>
              <a:rPr lang="ja-JP" sz="2000" b="1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年月</a:t>
            </a:r>
            <a:r>
              <a:rPr lang="ja-JP" sz="2000" b="1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sz="2000" b="1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出版社</a:t>
            </a:r>
            <a:r>
              <a:rPr lang="ja-JP" altLang="en-US" sz="2000" b="1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（発行所）</a:t>
            </a:r>
            <a:r>
              <a:rPr 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が</a:t>
            </a:r>
            <a:endParaRPr lang="en-US" altLang="ja-JP" sz="2000" kern="100" dirty="0" smtClean="0">
              <a:effectLst/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127000" algn="just">
              <a:spcAft>
                <a:spcPts val="0"/>
              </a:spcAft>
            </a:pPr>
            <a:r>
              <a:rPr lang="ja-JP" altLang="en-US" sz="2000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　　　　　　　　　　　　　　　　　　　　　　　　　　　　　　　　　</a:t>
            </a:r>
            <a:r>
              <a:rPr 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書かれて</a:t>
            </a:r>
            <a:r>
              <a:rPr lang="ja-JP" sz="2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います。</a:t>
            </a:r>
            <a:endParaRPr 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4421135" y="757802"/>
            <a:ext cx="7433408" cy="7948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>
              <a:spcAft>
                <a:spcPts val="0"/>
              </a:spcAft>
            </a:pPr>
            <a:r>
              <a:rPr lang="en-US" sz="2400" b="1" kern="100" dirty="0" err="1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奥付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2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おくづけ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sz="24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を確認</a:t>
            </a:r>
            <a:r>
              <a:rPr lang="ja-JP" sz="2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して</a:t>
            </a: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使った</a:t>
            </a:r>
            <a:r>
              <a:rPr lang="ja-JP" altLang="en-US" sz="2400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資料</a:t>
            </a: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を記録しておきましょう</a:t>
            </a:r>
            <a:r>
              <a:rPr lang="ja-JP" sz="2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。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820794" y="3795324"/>
            <a:ext cx="3185926" cy="2631038"/>
          </a:xfrm>
          <a:prstGeom prst="wedgeRectCallout">
            <a:avLst>
              <a:gd name="adj1" fmla="val 50923"/>
              <a:gd name="adj2" fmla="val -57535"/>
            </a:avLst>
          </a:prstGeom>
          <a:noFill/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6311170" y="3785493"/>
            <a:ext cx="5214961" cy="1138639"/>
          </a:xfrm>
          <a:prstGeom prst="wedgeRoundRectCallout">
            <a:avLst>
              <a:gd name="adj1" fmla="val -63843"/>
              <a:gd name="adj2" fmla="val 4591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奥付は、本の最後にあります。</a:t>
            </a:r>
            <a:endParaRPr kumimoji="1" lang="en-US" altLang="ja-JP" sz="2000" dirty="0" smtClean="0"/>
          </a:p>
        </p:txBody>
      </p:sp>
      <p:sp>
        <p:nvSpPr>
          <p:cNvPr id="17" name="星 7 16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2841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4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9303" y="2184874"/>
            <a:ext cx="9488807" cy="1567320"/>
          </a:xfrm>
        </p:spPr>
        <p:txBody>
          <a:bodyPr/>
          <a:lstStyle/>
          <a:p>
            <a:r>
              <a:rPr lang="ja-JP" altLang="en-US" b="1" dirty="0">
                <a:solidFill>
                  <a:srgbClr val="FF0000"/>
                </a:solidFill>
              </a:rPr>
              <a:t>情報</a:t>
            </a:r>
            <a:r>
              <a:rPr lang="ja-JP" altLang="en-US" b="1" dirty="0" smtClean="0">
                <a:solidFill>
                  <a:srgbClr val="FF0000"/>
                </a:solidFill>
              </a:rPr>
              <a:t>を整理してまとめよう</a:t>
            </a:r>
            <a:endParaRPr kumimoji="1" lang="ja-JP" altLang="en-US" dirty="0"/>
          </a:p>
        </p:txBody>
      </p:sp>
      <p:pic>
        <p:nvPicPr>
          <p:cNvPr id="5" name="図 4" descr="勉強をする女の子のイラス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332" y="2184874"/>
            <a:ext cx="1912882" cy="18022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星 7 8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608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1812236009"/>
              </p:ext>
            </p:extLst>
          </p:nvPr>
        </p:nvGraphicFramePr>
        <p:xfrm>
          <a:off x="2498271" y="751115"/>
          <a:ext cx="7886700" cy="536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図 9" descr="教科書にマーカーを引く">
            <a:hlinkClick r:id="rId8" tooltip="&quot;教科書にマーカーを引く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31" y="4119365"/>
            <a:ext cx="1800200" cy="22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星 7 5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58332" y="237212"/>
            <a:ext cx="4699468" cy="4603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b="1" dirty="0" smtClean="0">
                <a:solidFill>
                  <a:srgbClr val="FF0000"/>
                </a:solidFill>
              </a:rPr>
              <a:t>情報を整理してまとめよう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838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4107010633"/>
              </p:ext>
            </p:extLst>
          </p:nvPr>
        </p:nvGraphicFramePr>
        <p:xfrm>
          <a:off x="1835037" y="1484784"/>
          <a:ext cx="909799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右矢印 2"/>
          <p:cNvSpPr/>
          <p:nvPr/>
        </p:nvSpPr>
        <p:spPr>
          <a:xfrm>
            <a:off x="6512222" y="1940724"/>
            <a:ext cx="720080" cy="7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6512222" y="3623973"/>
            <a:ext cx="720080" cy="7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512222" y="5255873"/>
            <a:ext cx="720080" cy="7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410" y="405189"/>
            <a:ext cx="7277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Ⅲ</a:t>
            </a:r>
            <a:r>
              <a:rPr lang="ja-JP" altLang="en-US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－①</a:t>
            </a:r>
            <a:r>
              <a:rPr lang="en-US" altLang="ja-JP" sz="4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思考ツールを使う</a:t>
            </a:r>
            <a:endParaRPr lang="en-US" altLang="ja-JP" sz="20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星 7 8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281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6" grpId="0" animBg="1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078094845"/>
              </p:ext>
            </p:extLst>
          </p:nvPr>
        </p:nvGraphicFramePr>
        <p:xfrm>
          <a:off x="564715" y="1909299"/>
          <a:ext cx="2903896" cy="227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テキスト ボックス 2771"/>
          <p:cNvSpPr txBox="1"/>
          <p:nvPr/>
        </p:nvSpPr>
        <p:spPr>
          <a:xfrm>
            <a:off x="1420471" y="1651252"/>
            <a:ext cx="1037069" cy="325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ja-JP" altLang="en-US" sz="2000" kern="1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ベン図</a:t>
            </a:r>
            <a:endParaRPr lang="ja-JP" altLang="en-US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0148239" y="1909299"/>
            <a:ext cx="8320" cy="249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10609878" y="2237329"/>
            <a:ext cx="261739" cy="22658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1" name="テキスト ボックス 2790"/>
          <p:cNvSpPr txBox="1"/>
          <p:nvPr/>
        </p:nvSpPr>
        <p:spPr>
          <a:xfrm>
            <a:off x="9528729" y="1089690"/>
            <a:ext cx="1212018" cy="325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ja-JP" altLang="en-US" sz="2000" kern="1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座標軸</a:t>
            </a:r>
            <a:endParaRPr lang="ja-JP" altLang="en-US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/>
          </p:nvPr>
        </p:nvGraphicFramePr>
        <p:xfrm>
          <a:off x="2286677" y="4653136"/>
          <a:ext cx="4523853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7033">
                  <a:extLst>
                    <a:ext uri="{9D8B030D-6E8A-4147-A177-3AD203B41FA5}">
                      <a16:colId xmlns:a16="http://schemas.microsoft.com/office/drawing/2014/main" val="3480072584"/>
                    </a:ext>
                  </a:extLst>
                </a:gridCol>
                <a:gridCol w="956147">
                  <a:extLst>
                    <a:ext uri="{9D8B030D-6E8A-4147-A177-3AD203B41FA5}">
                      <a16:colId xmlns:a16="http://schemas.microsoft.com/office/drawing/2014/main" val="78969789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242443137"/>
                    </a:ext>
                  </a:extLst>
                </a:gridCol>
                <a:gridCol w="1074569">
                  <a:extLst>
                    <a:ext uri="{9D8B030D-6E8A-4147-A177-3AD203B41FA5}">
                      <a16:colId xmlns:a16="http://schemas.microsoft.com/office/drawing/2014/main" val="144398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情報１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情報２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情報３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5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一緒に活動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〇</a:t>
                      </a:r>
                      <a:endParaRPr kumimoji="1" lang="en-US" altLang="ja-JP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×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ea"/>
                          <a:ea typeface="+mj-ea"/>
                        </a:rPr>
                        <a:t>×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37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簡単にできる</a:t>
                      </a:r>
                      <a:endParaRPr kumimoji="1" lang="en-US" altLang="ja-JP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〇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△</a:t>
                      </a:r>
                      <a:endParaRPr kumimoji="1" lang="en-US" altLang="ja-JP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〇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7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安全にできる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〇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〇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ea"/>
                          <a:ea typeface="+mj-ea"/>
                        </a:rPr>
                        <a:t>〇</a:t>
                      </a:r>
                      <a:endParaRPr kumimoji="1" lang="ja-JP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528176"/>
                  </a:ext>
                </a:extLst>
              </a:tr>
            </a:tbl>
          </a:graphicData>
        </a:graphic>
      </p:graphicFrame>
      <p:sp>
        <p:nvSpPr>
          <p:cNvPr id="15" name="テキスト ボックス 2790"/>
          <p:cNvSpPr txBox="1"/>
          <p:nvPr/>
        </p:nvSpPr>
        <p:spPr>
          <a:xfrm>
            <a:off x="2256576" y="4200202"/>
            <a:ext cx="1950911" cy="325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ja-JP" altLang="en-US" sz="2000" kern="1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マトリックス</a:t>
            </a:r>
            <a:endParaRPr lang="ja-JP" altLang="en-US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9448870" y="2883773"/>
            <a:ext cx="261739" cy="22658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1835835" y="2771500"/>
            <a:ext cx="261739" cy="2265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9592006" y="3624227"/>
            <a:ext cx="261739" cy="22658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816788" y="3237311"/>
            <a:ext cx="261739" cy="2265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735709" y="3353736"/>
            <a:ext cx="261739" cy="2265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896993" y="3124019"/>
            <a:ext cx="261739" cy="2265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1158732" y="2602674"/>
            <a:ext cx="261739" cy="2265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0729504" y="3599202"/>
            <a:ext cx="261739" cy="22658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8441722" y="2738718"/>
            <a:ext cx="336795" cy="76917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dirty="0">
                <a:latin typeface="+mn-ea"/>
              </a:rPr>
              <a:t>できる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11651098" y="2686795"/>
            <a:ext cx="278024" cy="93743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dirty="0">
                <a:latin typeface="+mn-ea"/>
              </a:rPr>
              <a:t>できない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9631380" y="1824594"/>
            <a:ext cx="1047690" cy="22500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dirty="0">
                <a:latin typeface="+mn-ea"/>
              </a:rPr>
              <a:t>みんなで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9823926" y="4343429"/>
            <a:ext cx="1047690" cy="22500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dirty="0">
                <a:latin typeface="+mn-ea"/>
              </a:rPr>
              <a:t>ひとりで</a:t>
            </a:r>
          </a:p>
        </p:txBody>
      </p:sp>
      <p:sp>
        <p:nvSpPr>
          <p:cNvPr id="29" name="角丸四角形吹き出し 28"/>
          <p:cNvSpPr/>
          <p:nvPr/>
        </p:nvSpPr>
        <p:spPr>
          <a:xfrm>
            <a:off x="7318982" y="4956929"/>
            <a:ext cx="2900437" cy="698819"/>
          </a:xfrm>
          <a:prstGeom prst="wedgeRoundRectCallout">
            <a:avLst>
              <a:gd name="adj1" fmla="val -43918"/>
              <a:gd name="adj2" fmla="val -8473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 smtClean="0">
                <a:latin typeface="+mj-ea"/>
                <a:ea typeface="+mj-ea"/>
              </a:rPr>
              <a:t>思考ツールの例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37166" y="36875"/>
            <a:ext cx="3770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Ⅲ</a:t>
            </a:r>
            <a:r>
              <a:rPr lang="ja-JP" altLang="en-US" sz="2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－①</a:t>
            </a:r>
            <a:r>
              <a:rPr lang="en-US" altLang="ja-JP" sz="32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2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思考ツールを使う</a:t>
            </a:r>
            <a:endParaRPr lang="en-US" altLang="ja-JP" sz="12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星 7 29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  <p:graphicFrame>
        <p:nvGraphicFramePr>
          <p:cNvPr id="31" name="図表 30"/>
          <p:cNvGraphicFramePr/>
          <p:nvPr>
            <p:extLst>
              <p:ext uri="{D42A27DB-BD31-4B8C-83A1-F6EECF244321}">
                <p14:modId xmlns:p14="http://schemas.microsoft.com/office/powerpoint/2010/main" val="2562918997"/>
              </p:ext>
            </p:extLst>
          </p:nvPr>
        </p:nvGraphicFramePr>
        <p:xfrm>
          <a:off x="4491987" y="1089690"/>
          <a:ext cx="3336873" cy="2685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2" name="直線コネクタ 31"/>
          <p:cNvCxnSpPr/>
          <p:nvPr/>
        </p:nvCxnSpPr>
        <p:spPr>
          <a:xfrm flipH="1">
            <a:off x="8935010" y="3195062"/>
            <a:ext cx="2716088" cy="4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3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Graphic spid="3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14500" y="1747157"/>
            <a:ext cx="8670471" cy="39493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項目を立てて、</a:t>
            </a:r>
            <a:r>
              <a:rPr lang="ja-JP" altLang="en-US" sz="36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まとめていきましょう</a:t>
            </a:r>
            <a:r>
              <a:rPr lang="ja-JP" altLang="en-US" sz="3600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  <a:endParaRPr lang="en-US" altLang="ja-JP" sz="3600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本に書いてあったこと</a:t>
            </a:r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と、</a:t>
            </a:r>
            <a:r>
              <a:rPr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自分の意見</a:t>
            </a:r>
            <a:r>
              <a:rPr lang="ja-JP" altLang="en-US" sz="3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</a:t>
            </a:r>
            <a:r>
              <a:rPr lang="ja-JP" altLang="en-US" sz="4000" u="sng" dirty="0" smtClean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区別</a:t>
            </a:r>
            <a:r>
              <a:rPr lang="ja-JP" altLang="en-US" sz="4000" u="sng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して</a:t>
            </a:r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書いていきましょう</a:t>
            </a:r>
            <a:r>
              <a:rPr lang="ja-JP" altLang="en-US" sz="3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  <a:endParaRPr lang="en-US" altLang="ja-JP" sz="3600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引用は「　」で</a:t>
            </a:r>
            <a:r>
              <a:rPr lang="ja-JP" altLang="en-US" sz="36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くくります。</a:t>
            </a:r>
            <a:endParaRPr lang="en-US" altLang="ja-JP" sz="3600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08081" y="395153"/>
            <a:ext cx="7277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Ⅲ</a:t>
            </a:r>
            <a:r>
              <a:rPr lang="ja-JP" altLang="en-US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－②</a:t>
            </a:r>
            <a:r>
              <a:rPr lang="en-US" altLang="ja-JP" sz="4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レポート作成のポイント</a:t>
            </a:r>
            <a:endParaRPr lang="en-US" altLang="ja-JP" sz="20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星 7 7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  <p:pic>
        <p:nvPicPr>
          <p:cNvPr id="10" name="図 9" descr="勉強をする女の子のイラス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18" y="4586131"/>
            <a:ext cx="1912882" cy="1802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0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5519936" y="4788931"/>
            <a:ext cx="4896544" cy="846187"/>
          </a:xfrm>
          <a:prstGeom prst="rect">
            <a:avLst/>
          </a:prstGeom>
          <a:noFill/>
          <a:ln w="3175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508000" indent="-508000"/>
            <a:r>
              <a:rPr lang="ja-JP" altLang="en-US" kern="100" dirty="0"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参考資料：</a:t>
            </a:r>
            <a:r>
              <a:rPr lang="en-US" altLang="ja-JP" kern="100" dirty="0"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kern="100" dirty="0"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ジュニア百科事典</a:t>
            </a:r>
            <a:r>
              <a:rPr lang="en-US" altLang="ja-JP" kern="100" dirty="0"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』</a:t>
            </a:r>
          </a:p>
          <a:p>
            <a:pPr marL="508000" indent="-508000"/>
            <a:r>
              <a:rPr lang="ja-JP" altLang="en-US" kern="100" dirty="0"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　　（仙台太郎／著・仙台堂出版・</a:t>
            </a:r>
            <a:r>
              <a:rPr lang="en-US" kern="100" dirty="0"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2018.6.</a:t>
            </a:r>
            <a:r>
              <a:rPr lang="ja-JP" altLang="en-US" kern="100" dirty="0">
                <a:latin typeface="Century" panose="02040604050505020304" pitchFamily="18" charset="0"/>
                <a:ea typeface="HGSｺﾞｼｯｸM" panose="020B0600000000000000" pitchFamily="50" charset="-128"/>
                <a:cs typeface="Times New Roman" panose="02020603050405020304" pitchFamily="18" charset="0"/>
              </a:rPr>
              <a:t>）</a:t>
            </a:r>
            <a:endParaRPr lang="ja-JP" altLang="en-US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000" b="1" kern="10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noFill/>
                <a:effectLst>
                  <a:outerShdw dist="38100" dir="2700000" algn="bl">
                    <a:schemeClr val="accent5"/>
                  </a:outerShdw>
                </a:effectLst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2381232" y="4788929"/>
            <a:ext cx="3138705" cy="42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US" altLang="ja-JP" sz="1400" b="1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レポートの参考資料　記入例</a:t>
            </a:r>
            <a:endParaRPr lang="ja-JP" altLang="en-US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632858" y="1867562"/>
            <a:ext cx="9601198" cy="249827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調べたことを伝えたい</a:t>
            </a:r>
            <a:r>
              <a:rPr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相手を</a:t>
            </a:r>
            <a:r>
              <a:rPr lang="ja-JP" altLang="en-US" sz="3600" dirty="0" smtClean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意識</a:t>
            </a:r>
            <a:r>
              <a:rPr lang="ja-JP" altLang="en-US" sz="3600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しま</a:t>
            </a:r>
            <a:r>
              <a:rPr lang="ja-JP" altLang="en-US" sz="36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す</a:t>
            </a:r>
            <a:r>
              <a:rPr lang="ja-JP" altLang="en-US" sz="3600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  <a:endParaRPr lang="en-US" altLang="ja-JP" sz="3600" dirty="0">
              <a:solidFill>
                <a:schemeClr val="tx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目的を意識</a:t>
            </a:r>
            <a:r>
              <a:rPr lang="ja-JP" altLang="en-US" sz="36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して、課題と</a:t>
            </a:r>
            <a:r>
              <a:rPr lang="ja-JP" altLang="en-US" sz="3600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向き合いましょう。</a:t>
            </a:r>
            <a:endParaRPr lang="en-US" altLang="ja-JP" sz="3600" dirty="0" smtClean="0">
              <a:solidFill>
                <a:schemeClr val="tx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3600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レポートの終わり</a:t>
            </a:r>
            <a:r>
              <a:rPr lang="ja-JP" altLang="en-US" sz="3600" dirty="0" smtClean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には</a:t>
            </a:r>
            <a:r>
              <a:rPr lang="ja-JP" altLang="en-US" sz="3600" dirty="0" smtClean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参考資料の明記</a:t>
            </a:r>
            <a:r>
              <a:rPr lang="ja-JP" altLang="en-US" sz="36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</a:t>
            </a:r>
            <a:r>
              <a:rPr lang="ja-JP" altLang="en-US" sz="36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  <a:endParaRPr lang="en-US" altLang="ja-JP" sz="3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3600" dirty="0" smtClean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20672" y="87857"/>
            <a:ext cx="3945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Ⅲ</a:t>
            </a:r>
            <a:r>
              <a:rPr lang="ja-JP" altLang="en-US" sz="2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－②</a:t>
            </a:r>
            <a:r>
              <a:rPr lang="en-US" altLang="ja-JP" sz="32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2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レポート作成のポイント</a:t>
            </a:r>
            <a:endParaRPr lang="en-US" altLang="ja-JP" sz="12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星 7 7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  <p:pic>
        <p:nvPicPr>
          <p:cNvPr id="9" name="図 8" descr="書類">
            <a:hlinkClick r:id="rId3" tooltip="&quot;書類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183">
            <a:off x="983875" y="5031302"/>
            <a:ext cx="1802552" cy="1803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4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16966" y="5687362"/>
            <a:ext cx="10329261" cy="16002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/>
              <a:t>　　　　　　</a:t>
            </a:r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図書館で待っています！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　　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402" y="2762150"/>
            <a:ext cx="3925996" cy="29886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31876" y="3351547"/>
            <a:ext cx="1614526" cy="216833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283" y="3435099"/>
            <a:ext cx="1306466" cy="2084786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1476296" y="967611"/>
            <a:ext cx="3827616" cy="1416360"/>
          </a:xfrm>
          <a:prstGeom prst="wedgeRoundRectCallout">
            <a:avLst>
              <a:gd name="adj1" fmla="val 48404"/>
              <a:gd name="adj2" fmla="val 766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調べるって面白い！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6192312" y="1232728"/>
            <a:ext cx="4943774" cy="1036943"/>
          </a:xfrm>
          <a:prstGeom prst="wedgeRoundRectCallout">
            <a:avLst>
              <a:gd name="adj1" fmla="val -38571"/>
              <a:gd name="adj2" fmla="val 730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分からないことがあったら</a:t>
            </a:r>
            <a:endParaRPr lang="en-US" altLang="ja-JP" sz="2800" dirty="0">
              <a:solidFill>
                <a:schemeClr val="tx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図書館に行ってみよう！</a:t>
            </a:r>
          </a:p>
        </p:txBody>
      </p:sp>
      <p:sp>
        <p:nvSpPr>
          <p:cNvPr id="11" name="星 7 10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4108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6404239" y="2525097"/>
            <a:ext cx="5371619" cy="2913391"/>
            <a:chOff x="-11507" y="0"/>
            <a:chExt cx="3743402" cy="1178520"/>
          </a:xfrm>
        </p:grpSpPr>
        <p:sp>
          <p:nvSpPr>
            <p:cNvPr id="41" name="テキスト ボックス 2"/>
            <p:cNvSpPr txBox="1">
              <a:spLocks noChangeArrowheads="1"/>
            </p:cNvSpPr>
            <p:nvPr/>
          </p:nvSpPr>
          <p:spPr bwMode="auto">
            <a:xfrm>
              <a:off x="0" y="0"/>
              <a:ext cx="3378200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400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イ</a:t>
              </a:r>
              <a:r>
                <a:rPr lang="ja-JP" sz="240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ンターネットでもっと便利に！</a:t>
              </a:r>
              <a:endPara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42" name="テキスト ボックス 2"/>
            <p:cNvSpPr txBox="1">
              <a:spLocks noChangeArrowheads="1"/>
            </p:cNvSpPr>
            <p:nvPr/>
          </p:nvSpPr>
          <p:spPr bwMode="auto">
            <a:xfrm>
              <a:off x="-11507" y="349845"/>
              <a:ext cx="23041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2000" kern="100" dirty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パスワード（窓口で発行）</a:t>
              </a:r>
              <a:r>
                <a:rPr lang="ja-JP" sz="2000" kern="100" dirty="0" smtClean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ja-JP" sz="2000" kern="100" dirty="0" smtClean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使えば</a:t>
              </a:r>
              <a:r>
                <a:rPr lang="ja-JP" sz="2000" kern="100" dirty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、</a:t>
              </a:r>
              <a:endParaRPr lang="ja-JP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ja-JP" sz="2000" kern="100" dirty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スマートフォンやパソコンから</a:t>
              </a:r>
              <a:endParaRPr lang="ja-JP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ja-JP" sz="2000" kern="100" dirty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「予約」や「貸出期間の延長」</a:t>
              </a:r>
              <a:r>
                <a:rPr lang="ja-JP" sz="2000" kern="100" dirty="0" smtClean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もＯＫ</a:t>
              </a:r>
              <a:r>
                <a:rPr lang="ja-JP" sz="1400" kern="100" dirty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。</a:t>
              </a:r>
              <a:endParaRPr lang="ja-JP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3" name="グループ化 42"/>
            <p:cNvGrpSpPr/>
            <p:nvPr/>
          </p:nvGrpSpPr>
          <p:grpSpPr>
            <a:xfrm>
              <a:off x="3390900" y="609600"/>
              <a:ext cx="340995" cy="524510"/>
              <a:chOff x="0" y="0"/>
              <a:chExt cx="457200" cy="809625"/>
            </a:xfrm>
          </p:grpSpPr>
          <p:sp>
            <p:nvSpPr>
              <p:cNvPr id="54" name="角丸四角形 53"/>
              <p:cNvSpPr/>
              <p:nvPr/>
            </p:nvSpPr>
            <p:spPr>
              <a:xfrm>
                <a:off x="0" y="0"/>
                <a:ext cx="457200" cy="809625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76200" y="85725"/>
                <a:ext cx="304800" cy="590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  <p:sp>
            <p:nvSpPr>
              <p:cNvPr id="56" name="角丸四角形 55"/>
              <p:cNvSpPr/>
              <p:nvPr/>
            </p:nvSpPr>
            <p:spPr>
              <a:xfrm>
                <a:off x="152400" y="704850"/>
                <a:ext cx="161925" cy="4508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2349500" y="571500"/>
              <a:ext cx="887729" cy="523876"/>
              <a:chOff x="0" y="0"/>
              <a:chExt cx="1108075" cy="645160"/>
            </a:xfrm>
          </p:grpSpPr>
          <p:grpSp>
            <p:nvGrpSpPr>
              <p:cNvPr id="45" name="グループ化 44"/>
              <p:cNvGrpSpPr/>
              <p:nvPr/>
            </p:nvGrpSpPr>
            <p:grpSpPr>
              <a:xfrm>
                <a:off x="0" y="0"/>
                <a:ext cx="752475" cy="645160"/>
                <a:chOff x="0" y="0"/>
                <a:chExt cx="752475" cy="645160"/>
              </a:xfrm>
            </p:grpSpPr>
            <p:grpSp>
              <p:nvGrpSpPr>
                <p:cNvPr id="49" name="グループ化 48"/>
                <p:cNvGrpSpPr/>
                <p:nvPr/>
              </p:nvGrpSpPr>
              <p:grpSpPr>
                <a:xfrm>
                  <a:off x="0" y="0"/>
                  <a:ext cx="752475" cy="528320"/>
                  <a:chOff x="0" y="0"/>
                  <a:chExt cx="752475" cy="528320"/>
                </a:xfrm>
              </p:grpSpPr>
              <p:sp>
                <p:nvSpPr>
                  <p:cNvPr id="52" name="角丸四角形 51"/>
                  <p:cNvSpPr/>
                  <p:nvPr/>
                </p:nvSpPr>
                <p:spPr>
                  <a:xfrm>
                    <a:off x="0" y="0"/>
                    <a:ext cx="752475" cy="528320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53" name="正方形/長方形 52"/>
                  <p:cNvSpPr/>
                  <p:nvPr/>
                </p:nvSpPr>
                <p:spPr>
                  <a:xfrm>
                    <a:off x="76200" y="57150"/>
                    <a:ext cx="609600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dirty="0"/>
                  </a:p>
                </p:txBody>
              </p:sp>
            </p:grpSp>
            <p:sp>
              <p:nvSpPr>
                <p:cNvPr id="50" name="正方形/長方形 49"/>
                <p:cNvSpPr/>
                <p:nvPr/>
              </p:nvSpPr>
              <p:spPr>
                <a:xfrm>
                  <a:off x="238125" y="523875"/>
                  <a:ext cx="266700" cy="9080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51" name="角丸四角形 50"/>
                <p:cNvSpPr/>
                <p:nvPr/>
              </p:nvSpPr>
              <p:spPr>
                <a:xfrm>
                  <a:off x="142875" y="600075"/>
                  <a:ext cx="476250" cy="45085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46" name="グループ化 45"/>
              <p:cNvGrpSpPr/>
              <p:nvPr/>
            </p:nvGrpSpPr>
            <p:grpSpPr>
              <a:xfrm>
                <a:off x="812800" y="38100"/>
                <a:ext cx="295275" cy="604520"/>
                <a:chOff x="0" y="0"/>
                <a:chExt cx="295275" cy="604520"/>
              </a:xfrm>
            </p:grpSpPr>
            <p:sp>
              <p:nvSpPr>
                <p:cNvPr id="47" name="正方形/長方形 46"/>
                <p:cNvSpPr/>
                <p:nvPr/>
              </p:nvSpPr>
              <p:spPr>
                <a:xfrm>
                  <a:off x="0" y="0"/>
                  <a:ext cx="295275" cy="60452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48" name="角丸四角形 47"/>
                <p:cNvSpPr/>
                <p:nvPr/>
              </p:nvSpPr>
              <p:spPr>
                <a:xfrm>
                  <a:off x="28575" y="104775"/>
                  <a:ext cx="238125" cy="4508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dirty="0"/>
                </a:p>
              </p:txBody>
            </p:sp>
          </p:grpSp>
        </p:grpSp>
      </p:grp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1096001" y="1461708"/>
            <a:ext cx="1844830" cy="96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4000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借</a:t>
            </a:r>
            <a:r>
              <a:rPr lang="ja-JP" sz="2400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り</a:t>
            </a:r>
            <a:r>
              <a:rPr lang="ja-JP" altLang="en-US" sz="2400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る</a:t>
            </a:r>
            <a:endParaRPr lang="ja-JP" sz="1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281114" y="2099882"/>
            <a:ext cx="2540558" cy="1296019"/>
            <a:chOff x="0" y="0"/>
            <a:chExt cx="1982253" cy="687705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95250" y="0"/>
              <a:ext cx="796489" cy="687705"/>
              <a:chOff x="0" y="0"/>
              <a:chExt cx="763271" cy="817880"/>
            </a:xfrm>
          </p:grpSpPr>
          <p:sp>
            <p:nvSpPr>
              <p:cNvPr id="39" name="山形 38"/>
              <p:cNvSpPr/>
              <p:nvPr/>
            </p:nvSpPr>
            <p:spPr>
              <a:xfrm rot="5400000">
                <a:off x="-27304" y="27304"/>
                <a:ext cx="817880" cy="763271"/>
              </a:xfrm>
              <a:prstGeom prst="chevron">
                <a:avLst>
                  <a:gd name="adj" fmla="val 20551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  <p:sp>
            <p:nvSpPr>
              <p:cNvPr id="40" name="角丸四角形 39"/>
              <p:cNvSpPr/>
              <p:nvPr/>
            </p:nvSpPr>
            <p:spPr>
              <a:xfrm>
                <a:off x="325120" y="132080"/>
                <a:ext cx="114300" cy="664845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36" name="テキスト ボックス 346"/>
            <p:cNvSpPr txBox="1"/>
            <p:nvPr/>
          </p:nvSpPr>
          <p:spPr>
            <a:xfrm>
              <a:off x="0" y="152400"/>
              <a:ext cx="497804" cy="34744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200" kern="100" dirty="0">
                  <a:solidFill>
                    <a:srgbClr val="FFFFFF"/>
                  </a:solidFill>
                  <a:effectLst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本</a:t>
              </a:r>
              <a:endParaRPr lang="ja-JP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37" name="テキスト ボックス 347"/>
            <p:cNvSpPr txBox="1"/>
            <p:nvPr/>
          </p:nvSpPr>
          <p:spPr>
            <a:xfrm>
              <a:off x="552450" y="47625"/>
              <a:ext cx="398145" cy="59626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200" kern="100" dirty="0">
                  <a:solidFill>
                    <a:srgbClr val="FFFFFF"/>
                  </a:solidFill>
                  <a:effectLst/>
                  <a:latin typeface="Century" panose="02040604050505020304" pitchFamily="18" charset="0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雑誌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38" name="テキスト ボックス 2"/>
            <p:cNvSpPr txBox="1">
              <a:spLocks noChangeArrowheads="1"/>
            </p:cNvSpPr>
            <p:nvPr/>
          </p:nvSpPr>
          <p:spPr bwMode="auto">
            <a:xfrm>
              <a:off x="800099" y="85725"/>
              <a:ext cx="1182154" cy="48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800" kern="100" dirty="0">
                  <a:effectLst/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×</a:t>
              </a:r>
              <a:r>
                <a:rPr lang="en-US" sz="1800" kern="100" dirty="0">
                  <a:effectLst/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10</a:t>
              </a:r>
              <a:r>
                <a:rPr lang="ja-JP" sz="1200" kern="100" dirty="0">
                  <a:effectLst/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冊まで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802286" y="2071306"/>
            <a:ext cx="2311125" cy="1433647"/>
            <a:chOff x="0" y="0"/>
            <a:chExt cx="1715292" cy="753110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0" y="0"/>
              <a:ext cx="736600" cy="753110"/>
              <a:chOff x="0" y="0"/>
              <a:chExt cx="736600" cy="753110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0" y="0"/>
                <a:ext cx="736600" cy="736600"/>
                <a:chOff x="0" y="0"/>
                <a:chExt cx="914400" cy="914400"/>
              </a:xfrm>
            </p:grpSpPr>
            <p:sp>
              <p:nvSpPr>
                <p:cNvPr id="33" name="円/楕円 334"/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34" name="円/楕円 335"/>
                <p:cNvSpPr>
                  <a:spLocks noChangeAspect="1"/>
                </p:cNvSpPr>
                <p:nvPr/>
              </p:nvSpPr>
              <p:spPr>
                <a:xfrm>
                  <a:off x="323850" y="323850"/>
                  <a:ext cx="266700" cy="2667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3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90487" y="4762"/>
                <a:ext cx="552450" cy="334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1200" kern="100" dirty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ＣＤ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90487" y="419100"/>
                <a:ext cx="552450" cy="334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1200" kern="100" dirty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HGPｺﾞｼｯｸE" panose="020B0900000000000000" pitchFamily="50" charset="-128"/>
                    <a:cs typeface="Times New Roman" panose="02020603050405020304" pitchFamily="18" charset="0"/>
                  </a:rPr>
                  <a:t>ＤＶＤ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テキスト ボックス 2"/>
            <p:cNvSpPr txBox="1">
              <a:spLocks noChangeArrowheads="1"/>
            </p:cNvSpPr>
            <p:nvPr/>
          </p:nvSpPr>
          <p:spPr bwMode="auto">
            <a:xfrm>
              <a:off x="661986" y="123825"/>
              <a:ext cx="1053306" cy="452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800" kern="100" dirty="0" smtClean="0">
                  <a:effectLst/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×</a:t>
              </a:r>
              <a:r>
                <a:rPr lang="ja-JP" altLang="en-US" kern="100" dirty="0"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３</a:t>
              </a:r>
              <a:r>
                <a:rPr lang="ja-JP" sz="1200" kern="100" dirty="0" smtClean="0">
                  <a:effectLst/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点まで</a:t>
              </a:r>
              <a:endParaRPr lang="en-US" altLang="ja-JP" sz="1200" kern="100" dirty="0" smtClean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ja-JP" sz="1200" kern="100" dirty="0" smtClean="0"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※2020.10</a:t>
              </a:r>
              <a:r>
                <a:rPr lang="ja-JP" altLang="en-US" sz="1200" kern="100" dirty="0" smtClean="0"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～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197106" y="3656386"/>
            <a:ext cx="5305035" cy="3267950"/>
            <a:chOff x="-74271" y="8187"/>
            <a:chExt cx="4411201" cy="1700786"/>
          </a:xfrm>
        </p:grpSpPr>
        <p:sp>
          <p:nvSpPr>
            <p:cNvPr id="9" name="テキスト ボックス 2"/>
            <p:cNvSpPr txBox="1">
              <a:spLocks noChangeArrowheads="1"/>
            </p:cNvSpPr>
            <p:nvPr/>
          </p:nvSpPr>
          <p:spPr bwMode="auto">
            <a:xfrm>
              <a:off x="-74271" y="8187"/>
              <a:ext cx="1718200" cy="50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4000" kern="100" dirty="0" smtClean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予</a:t>
              </a:r>
              <a:r>
                <a:rPr lang="ja-JP" sz="2800" kern="100" dirty="0" smtClean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約</a:t>
              </a:r>
              <a:r>
                <a:rPr lang="ja-JP" altLang="en-US" sz="2800" kern="100" dirty="0" smtClean="0">
                  <a:solidFill>
                    <a:srgbClr val="FF0000"/>
                  </a:solidFill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す</a:t>
              </a:r>
              <a:r>
                <a:rPr lang="ja-JP" altLang="en-US" sz="2800" kern="100" dirty="0">
                  <a:solidFill>
                    <a:srgbClr val="FF0000"/>
                  </a:solidFill>
                  <a:latin typeface="Century" panose="02040604050505020304" pitchFamily="18" charset="0"/>
                  <a:ea typeface="HGP創英角ｺﾞｼｯｸUB" panose="020B0900000000000000" pitchFamily="50" charset="-128"/>
                  <a:cs typeface="Times New Roman" panose="02020603050405020304" pitchFamily="18" charset="0"/>
                </a:rPr>
                <a:t>る</a:t>
              </a:r>
              <a:endParaRPr lang="ja-JP" sz="16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2"/>
            <p:cNvSpPr txBox="1">
              <a:spLocks noChangeArrowheads="1"/>
            </p:cNvSpPr>
            <p:nvPr/>
          </p:nvSpPr>
          <p:spPr bwMode="auto">
            <a:xfrm flipH="1">
              <a:off x="1641532" y="91158"/>
              <a:ext cx="2695398" cy="604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2000" kern="100" dirty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貸出中の時は予約ＯＫ。</a:t>
              </a:r>
              <a:endParaRPr lang="ja-JP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ja-JP" sz="2000" kern="100" dirty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ほかの図書館にあるもの</a:t>
              </a:r>
              <a:r>
                <a:rPr lang="ja-JP" sz="2000" kern="100" dirty="0" smtClean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も</a:t>
              </a:r>
              <a:endParaRPr lang="en-US" altLang="ja-JP" sz="20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ja-JP" sz="2000" kern="100" dirty="0" smtClean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取り寄せ</a:t>
              </a:r>
              <a:r>
                <a:rPr lang="ja-JP" sz="2000" kern="100" dirty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ＯＫ。</a:t>
              </a:r>
              <a:endParaRPr lang="ja-JP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2438400" y="596902"/>
              <a:ext cx="1788224" cy="753108"/>
              <a:chOff x="0" y="2"/>
              <a:chExt cx="1788224" cy="753108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0" y="2"/>
                <a:ext cx="736211" cy="753108"/>
                <a:chOff x="0" y="2"/>
                <a:chExt cx="736600" cy="753108"/>
              </a:xfrm>
            </p:grpSpPr>
            <p:grpSp>
              <p:nvGrpSpPr>
                <p:cNvPr id="23" name="グループ化 22"/>
                <p:cNvGrpSpPr/>
                <p:nvPr/>
              </p:nvGrpSpPr>
              <p:grpSpPr>
                <a:xfrm>
                  <a:off x="0" y="2"/>
                  <a:ext cx="736600" cy="695484"/>
                  <a:chOff x="0" y="2"/>
                  <a:chExt cx="914400" cy="863359"/>
                </a:xfrm>
              </p:grpSpPr>
              <p:sp>
                <p:nvSpPr>
                  <p:cNvPr id="26" name="円/楕円 2594"/>
                  <p:cNvSpPr/>
                  <p:nvPr/>
                </p:nvSpPr>
                <p:spPr>
                  <a:xfrm>
                    <a:off x="0" y="2"/>
                    <a:ext cx="914400" cy="8633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27" name="円/楕円 2595"/>
                  <p:cNvSpPr>
                    <a:spLocks noChangeAspect="1"/>
                  </p:cNvSpPr>
                  <p:nvPr/>
                </p:nvSpPr>
                <p:spPr>
                  <a:xfrm>
                    <a:off x="323850" y="323850"/>
                    <a:ext cx="266700" cy="2667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dirty="0"/>
                  </a:p>
                </p:txBody>
              </p:sp>
            </p:grpSp>
            <p:sp>
              <p:nvSpPr>
                <p:cNvPr id="24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90487" y="4762"/>
                  <a:ext cx="552450" cy="3340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ja-JP" sz="1200" kern="100" dirty="0">
                      <a:solidFill>
                        <a:srgbClr val="FFFFFF"/>
                      </a:solidFill>
                      <a:effectLst/>
                      <a:latin typeface="Century" panose="02040604050505020304" pitchFamily="18" charset="0"/>
                      <a:ea typeface="HGPｺﾞｼｯｸE" panose="020B0900000000000000" pitchFamily="50" charset="-128"/>
                      <a:cs typeface="Times New Roman" panose="02020603050405020304" pitchFamily="18" charset="0"/>
                    </a:rPr>
                    <a:t>ＣＤ</a:t>
                  </a:r>
                  <a:endParaRPr lang="ja-JP" sz="1050" kern="1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90487" y="419100"/>
                  <a:ext cx="552450" cy="3340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ja-JP" sz="1200" kern="100" dirty="0">
                      <a:solidFill>
                        <a:srgbClr val="FFFFFF"/>
                      </a:solidFill>
                      <a:effectLst/>
                      <a:latin typeface="Century" panose="02040604050505020304" pitchFamily="18" charset="0"/>
                      <a:ea typeface="HGPｺﾞｼｯｸE" panose="020B0900000000000000" pitchFamily="50" charset="-128"/>
                      <a:cs typeface="Times New Roman" panose="02020603050405020304" pitchFamily="18" charset="0"/>
                    </a:rPr>
                    <a:t>ＤＶＤ</a:t>
                  </a:r>
                  <a:endParaRPr lang="ja-JP" sz="1050" kern="1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609599" y="123546"/>
                <a:ext cx="1178625" cy="452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1800" kern="100" dirty="0">
                    <a:effectLst/>
                    <a:latin typeface="Century" panose="02040604050505020304" pitchFamily="18" charset="0"/>
                    <a:ea typeface="HGP創英角ｺﾞｼｯｸUB" panose="020B0900000000000000" pitchFamily="50" charset="-128"/>
                    <a:cs typeface="Times New Roman" panose="02020603050405020304" pitchFamily="18" charset="0"/>
                  </a:rPr>
                  <a:t>×３</a:t>
                </a:r>
                <a:r>
                  <a:rPr lang="ja-JP" sz="1200" kern="100" dirty="0">
                    <a:effectLst/>
                    <a:latin typeface="Century" panose="02040604050505020304" pitchFamily="18" charset="0"/>
                    <a:ea typeface="HGP創英角ｺﾞｼｯｸUB" panose="020B0900000000000000" pitchFamily="50" charset="-128"/>
                    <a:cs typeface="Times New Roman" panose="02020603050405020304" pitchFamily="18" charset="0"/>
                  </a:rPr>
                  <a:t>点まで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304800" y="622300"/>
              <a:ext cx="2066603" cy="687705"/>
              <a:chOff x="0" y="0"/>
              <a:chExt cx="2066740" cy="687705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0" y="0"/>
                <a:ext cx="962660" cy="687705"/>
                <a:chOff x="0" y="0"/>
                <a:chExt cx="962660" cy="687705"/>
              </a:xfrm>
            </p:grpSpPr>
            <p:grpSp>
              <p:nvGrpSpPr>
                <p:cNvPr id="16" name="グループ化 15"/>
                <p:cNvGrpSpPr/>
                <p:nvPr/>
              </p:nvGrpSpPr>
              <p:grpSpPr>
                <a:xfrm>
                  <a:off x="123825" y="0"/>
                  <a:ext cx="796540" cy="687705"/>
                  <a:chOff x="0" y="0"/>
                  <a:chExt cx="763270" cy="817880"/>
                </a:xfrm>
              </p:grpSpPr>
              <p:sp>
                <p:nvSpPr>
                  <p:cNvPr id="19" name="山形 18"/>
                  <p:cNvSpPr/>
                  <p:nvPr/>
                </p:nvSpPr>
                <p:spPr>
                  <a:xfrm rot="5400000">
                    <a:off x="-27305" y="27305"/>
                    <a:ext cx="817880" cy="763270"/>
                  </a:xfrm>
                  <a:prstGeom prst="chevron">
                    <a:avLst>
                      <a:gd name="adj" fmla="val 20551"/>
                    </a:avLst>
                  </a:prstGeom>
                  <a:solidFill>
                    <a:srgbClr val="0070C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dirty="0"/>
                  </a:p>
                </p:txBody>
              </p:sp>
              <p:sp>
                <p:nvSpPr>
                  <p:cNvPr id="20" name="角丸四角形 19"/>
                  <p:cNvSpPr/>
                  <p:nvPr/>
                </p:nvSpPr>
                <p:spPr>
                  <a:xfrm>
                    <a:off x="325120" y="132080"/>
                    <a:ext cx="114300" cy="664845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dirty="0"/>
                  </a:p>
                </p:txBody>
              </p:sp>
            </p:grpSp>
            <p:sp>
              <p:nvSpPr>
                <p:cNvPr id="17" name="テキスト ボックス 2604"/>
                <p:cNvSpPr txBox="1"/>
                <p:nvPr/>
              </p:nvSpPr>
              <p:spPr>
                <a:xfrm>
                  <a:off x="0" y="195262"/>
                  <a:ext cx="497837" cy="34744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eaVert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ja-JP" sz="1200" kern="100" dirty="0">
                      <a:solidFill>
                        <a:srgbClr val="FFFFFF"/>
                      </a:solidFill>
                      <a:effectLst/>
                      <a:latin typeface="Century" panose="02040604050505020304" pitchFamily="18" charset="0"/>
                      <a:ea typeface="HGPｺﾞｼｯｸE" panose="020B0900000000000000" pitchFamily="50" charset="-128"/>
                      <a:cs typeface="Times New Roman" panose="02020603050405020304" pitchFamily="18" charset="0"/>
                    </a:rPr>
                    <a:t>本</a:t>
                  </a:r>
                  <a:endParaRPr lang="ja-JP" sz="1050" kern="1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テキスト ボックス 2605"/>
                <p:cNvSpPr txBox="1"/>
                <p:nvPr/>
              </p:nvSpPr>
              <p:spPr>
                <a:xfrm>
                  <a:off x="485775" y="42862"/>
                  <a:ext cx="476885" cy="5962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eaVert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ja-JP" sz="1200" kern="100" dirty="0">
                      <a:solidFill>
                        <a:srgbClr val="FFFFFF"/>
                      </a:solidFill>
                      <a:effectLst/>
                      <a:latin typeface="Century" panose="02040604050505020304" pitchFamily="18" charset="0"/>
                      <a:ea typeface="HGPｺﾞｼｯｸE" panose="020B0900000000000000" pitchFamily="50" charset="-128"/>
                      <a:cs typeface="Times New Roman" panose="02020603050405020304" pitchFamily="18" charset="0"/>
                    </a:rPr>
                    <a:t>雑誌</a:t>
                  </a:r>
                  <a:endParaRPr lang="ja-JP" sz="1050" kern="1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828097" y="85726"/>
                <a:ext cx="1238643" cy="510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1800" kern="100" dirty="0">
                    <a:effectLst/>
                    <a:latin typeface="Century" panose="02040604050505020304" pitchFamily="18" charset="0"/>
                    <a:ea typeface="HGP創英角ｺﾞｼｯｸUB" panose="020B0900000000000000" pitchFamily="50" charset="-128"/>
                    <a:cs typeface="Times New Roman" panose="02020603050405020304" pitchFamily="18" charset="0"/>
                  </a:rPr>
                  <a:t>×</a:t>
                </a:r>
                <a:r>
                  <a:rPr lang="en-US" sz="1800" kern="100" dirty="0">
                    <a:effectLst/>
                    <a:latin typeface="Century" panose="02040604050505020304" pitchFamily="18" charset="0"/>
                    <a:ea typeface="HGP創英角ｺﾞｼｯｸUB" panose="020B0900000000000000" pitchFamily="50" charset="-128"/>
                    <a:cs typeface="Times New Roman" panose="02020603050405020304" pitchFamily="18" charset="0"/>
                  </a:rPr>
                  <a:t>10</a:t>
                </a:r>
                <a:r>
                  <a:rPr lang="ja-JP" sz="1200" kern="100" dirty="0">
                    <a:effectLst/>
                    <a:latin typeface="Century" panose="02040604050505020304" pitchFamily="18" charset="0"/>
                    <a:ea typeface="HGP創英角ｺﾞｼｯｸUB" panose="020B0900000000000000" pitchFamily="50" charset="-128"/>
                    <a:cs typeface="Times New Roman" panose="02020603050405020304" pitchFamily="18" charset="0"/>
                  </a:rPr>
                  <a:t>冊まで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テキスト ボックス 2"/>
            <p:cNvSpPr txBox="1">
              <a:spLocks noChangeArrowheads="1"/>
            </p:cNvSpPr>
            <p:nvPr/>
          </p:nvSpPr>
          <p:spPr bwMode="auto">
            <a:xfrm flipH="1">
              <a:off x="169631" y="1406079"/>
              <a:ext cx="3876914" cy="302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400" kern="100" dirty="0">
                  <a:effectLst/>
                  <a:latin typeface="Century" panose="02040604050505020304" pitchFamily="18" charset="0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※一部予約・取り寄せができないものもあります。</a:t>
              </a:r>
              <a:endParaRPr lang="ja-JP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タイトル 1"/>
          <p:cNvSpPr txBox="1">
            <a:spLocks/>
          </p:cNvSpPr>
          <p:nvPr/>
        </p:nvSpPr>
        <p:spPr>
          <a:xfrm>
            <a:off x="1542550" y="621918"/>
            <a:ext cx="9939484" cy="861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仙台市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図書館で、できること</a:t>
            </a:r>
            <a:endParaRPr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8" name="星 7 57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126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8"/>
          <p:cNvSpPr txBox="1"/>
          <p:nvPr/>
        </p:nvSpPr>
        <p:spPr>
          <a:xfrm>
            <a:off x="881743" y="709878"/>
            <a:ext cx="5502727" cy="79080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4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en-US" sz="4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sz="40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資料を</a:t>
            </a:r>
            <a:r>
              <a:rPr lang="ja-JP" sz="40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使い分けよう</a:t>
            </a:r>
            <a:endParaRPr lang="ja-JP" sz="2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円形吹き出し 26"/>
          <p:cNvSpPr/>
          <p:nvPr/>
        </p:nvSpPr>
        <p:spPr>
          <a:xfrm>
            <a:off x="6695068" y="410456"/>
            <a:ext cx="3059218" cy="1245765"/>
          </a:xfrm>
          <a:prstGeom prst="wedgeEllipseCallout">
            <a:avLst>
              <a:gd name="adj1" fmla="val -58560"/>
              <a:gd name="adj2" fmla="val 124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図書館には、様々な資料があります。</a:t>
            </a:r>
            <a:endParaRPr kumimoji="1" lang="ja-JP" altLang="en-US" sz="2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1206814" y="2210332"/>
            <a:ext cx="61751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詳しい情報がほしいとき</a:t>
            </a:r>
            <a:endParaRPr lang="ja-JP" alt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3395934" y="2911135"/>
            <a:ext cx="898476" cy="777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485642" y="2945950"/>
            <a:ext cx="634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新聞・雑誌・データベース</a:t>
            </a:r>
            <a:endParaRPr lang="ja-JP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線吹き出し 1 (枠付き) 30"/>
          <p:cNvSpPr/>
          <p:nvPr/>
        </p:nvSpPr>
        <p:spPr>
          <a:xfrm>
            <a:off x="7527471" y="3688651"/>
            <a:ext cx="3020786" cy="1012371"/>
          </a:xfrm>
          <a:prstGeom prst="borderCallout1">
            <a:avLst>
              <a:gd name="adj1" fmla="val 20363"/>
              <a:gd name="adj2" fmla="val -5630"/>
              <a:gd name="adj3" fmla="val -10081"/>
              <a:gd name="adj4" fmla="val -296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新聞</a:t>
            </a:r>
            <a:r>
              <a:rPr kumimoji="1" lang="ja-JP" altLang="en-US" dirty="0" smtClean="0"/>
              <a:t>や雑誌からは、</a:t>
            </a:r>
            <a:r>
              <a:rPr kumimoji="1" lang="ja-JP" altLang="en-US" dirty="0" smtClean="0">
                <a:solidFill>
                  <a:srgbClr val="C00000"/>
                </a:solidFill>
              </a:rPr>
              <a:t>新しい情報</a:t>
            </a:r>
            <a:r>
              <a:rPr kumimoji="1" lang="ja-JP" altLang="en-US" dirty="0" smtClean="0"/>
              <a:t>が入手できます。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1380792" y="4380321"/>
            <a:ext cx="5314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図</a:t>
            </a:r>
            <a:r>
              <a:rPr lang="ja-JP" alt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や写真がほしいとき</a:t>
            </a:r>
            <a:endParaRPr lang="ja-JP" alt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3395934" y="5068113"/>
            <a:ext cx="898476" cy="777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485642" y="5071991"/>
            <a:ext cx="6853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図鑑・写真集・データベース</a:t>
            </a:r>
            <a:endParaRPr lang="ja-JP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線吹き出し 1 (枠付き) 34"/>
          <p:cNvSpPr/>
          <p:nvPr/>
        </p:nvSpPr>
        <p:spPr>
          <a:xfrm>
            <a:off x="7527471" y="5779877"/>
            <a:ext cx="3020786" cy="1012371"/>
          </a:xfrm>
          <a:prstGeom prst="borderCallout1">
            <a:avLst>
              <a:gd name="adj1" fmla="val 20363"/>
              <a:gd name="adj2" fmla="val -5630"/>
              <a:gd name="adj3" fmla="val -10081"/>
              <a:gd name="adj4" fmla="val -296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正確かつ鮮明な図や写真が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入手できます。</a:t>
            </a:r>
            <a:endParaRPr kumimoji="1" lang="ja-JP" altLang="en-US" dirty="0"/>
          </a:p>
        </p:txBody>
      </p:sp>
      <p:pic>
        <p:nvPicPr>
          <p:cNvPr id="37" name="図 36" descr="教科書にマーカーを引く">
            <a:hlinkClick r:id="rId3" tooltip="&quot;教科書にマーカーを引く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996" y="1650300"/>
            <a:ext cx="904843" cy="87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図 37" descr="スナップ写真">
            <a:hlinkClick r:id="rId5" tooltip="&quot;スナップ写真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42" y="5486400"/>
            <a:ext cx="124097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図 38" descr="一冊の本">
            <a:hlinkClick r:id="rId7" tooltip="&quot;一冊の本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42" y="2933130"/>
            <a:ext cx="1050807" cy="87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図 39" descr="パソコン">
            <a:hlinkClick r:id="rId9" tooltip="&quot;パソコン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840" y="3371169"/>
            <a:ext cx="901820" cy="9743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星 7 16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912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12472" y="5875856"/>
            <a:ext cx="8915399" cy="89402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仙台市図書館「</a:t>
            </a:r>
            <a:r>
              <a:rPr lang="en-US" altLang="ja-JP" dirty="0" smtClean="0"/>
              <a:t>『</a:t>
            </a:r>
            <a:r>
              <a:rPr lang="ja-JP" altLang="en-US" dirty="0" smtClean="0"/>
              <a:t>図書館で調べよう</a:t>
            </a:r>
            <a:r>
              <a:rPr lang="en-US" altLang="ja-JP" dirty="0" smtClean="0"/>
              <a:t>』</a:t>
            </a:r>
            <a:r>
              <a:rPr lang="ja-JP" altLang="en-US" dirty="0" smtClean="0"/>
              <a:t>調べ学習の手引き」</a:t>
            </a:r>
            <a:r>
              <a:rPr lang="ja-JP" altLang="en-US" dirty="0"/>
              <a:t>スライド</a:t>
            </a:r>
            <a:r>
              <a:rPr lang="ja-JP" altLang="en-US" dirty="0" smtClean="0"/>
              <a:t>版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　　　　　　　　　　　　　　　　　　</a:t>
            </a:r>
            <a:r>
              <a:rPr kumimoji="1" lang="ja-JP" altLang="en-US" dirty="0" smtClean="0"/>
              <a:t>仙台市図書館　学校連携事業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7"/>
          <a:stretch/>
        </p:blipFill>
        <p:spPr>
          <a:xfrm>
            <a:off x="981953" y="366084"/>
            <a:ext cx="10522656" cy="3489132"/>
          </a:xfrm>
          <a:prstGeom prst="rect">
            <a:avLst/>
          </a:prstGeom>
        </p:spPr>
      </p:pic>
      <p:pic>
        <p:nvPicPr>
          <p:cNvPr id="5" name="図 4" descr="\\Sidesk22\共有フォルダ\★★ﾈｯﾄﾜｰｸ担当用★★\〇小野寺　雅美〇\1年生パンフ関係\QR_Code151194217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585" y="4833257"/>
            <a:ext cx="1217609" cy="11926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星 7 5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6440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8"/>
          <p:cNvSpPr txBox="1"/>
          <p:nvPr/>
        </p:nvSpPr>
        <p:spPr>
          <a:xfrm>
            <a:off x="416380" y="87717"/>
            <a:ext cx="3714749" cy="5164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en-US" sz="2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sz="2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資料を</a:t>
            </a:r>
            <a:r>
              <a:rPr lang="ja-JP" sz="2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使い分けよう</a:t>
            </a:r>
            <a:endParaRPr lang="ja-JP" sz="28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347108" y="1454734"/>
            <a:ext cx="72513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歴史</a:t>
            </a:r>
            <a:r>
              <a:rPr lang="ja-JP" alt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ja-JP" alt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なことが知りた</a:t>
            </a:r>
            <a:r>
              <a:rPr lang="ja-JP" altLang="en-US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いとき</a:t>
            </a:r>
            <a:endParaRPr lang="ja-JP" alt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3347448" y="2203249"/>
            <a:ext cx="898476" cy="777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437153" y="2238064"/>
            <a:ext cx="634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百科事典・歴史事典・年表</a:t>
            </a:r>
            <a:endParaRPr lang="ja-JP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線吹き出し 1 (枠付き) 30"/>
          <p:cNvSpPr/>
          <p:nvPr/>
        </p:nvSpPr>
        <p:spPr>
          <a:xfrm>
            <a:off x="7600588" y="2904644"/>
            <a:ext cx="3020786" cy="1012371"/>
          </a:xfrm>
          <a:prstGeom prst="borderCallout1">
            <a:avLst>
              <a:gd name="adj1" fmla="val 20363"/>
              <a:gd name="adj2" fmla="val -5630"/>
              <a:gd name="adj3" fmla="val -10081"/>
              <a:gd name="adj4" fmla="val -296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事典</a:t>
            </a:r>
            <a:r>
              <a:rPr kumimoji="1" lang="ja-JP" altLang="en-US" dirty="0" smtClean="0"/>
              <a:t>を使うと詳しく調べられます。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1419259" y="3840893"/>
            <a:ext cx="634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統計やデータがほしいとき</a:t>
            </a:r>
            <a:endParaRPr lang="ja-JP" alt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3347448" y="4578935"/>
            <a:ext cx="898476" cy="777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693636" y="4582813"/>
            <a:ext cx="634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白書</a:t>
            </a:r>
            <a:r>
              <a:rPr lang="ja-JP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・年鑑・データベース</a:t>
            </a:r>
            <a:endParaRPr lang="ja-JP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線吹き出し 1 (枠付き) 34"/>
          <p:cNvSpPr/>
          <p:nvPr/>
        </p:nvSpPr>
        <p:spPr>
          <a:xfrm>
            <a:off x="7600588" y="5356451"/>
            <a:ext cx="3020786" cy="1012371"/>
          </a:xfrm>
          <a:prstGeom prst="borderCallout1">
            <a:avLst>
              <a:gd name="adj1" fmla="val 20363"/>
              <a:gd name="adj2" fmla="val -5630"/>
              <a:gd name="adj3" fmla="val -10081"/>
              <a:gd name="adj4" fmla="val -296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調べたい年代の統計が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まとめられています。</a:t>
            </a:r>
            <a:endParaRPr kumimoji="1" lang="ja-JP" altLang="en-US" dirty="0"/>
          </a:p>
        </p:txBody>
      </p:sp>
      <p:pic>
        <p:nvPicPr>
          <p:cNvPr id="37" name="図 36" descr="教科書にマーカーを引く">
            <a:hlinkClick r:id="rId3" tooltip="&quot;教科書にマーカーを引く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507" y="1307777"/>
            <a:ext cx="904843" cy="87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図 38" descr="一冊の本">
            <a:hlinkClick r:id="rId5" tooltip="&quot;一冊の本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90" y="2592007"/>
            <a:ext cx="1099296" cy="102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図 39" descr="パソコン">
            <a:hlinkClick r:id="rId7" tooltip="&quot;パソコン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84" y="5290699"/>
            <a:ext cx="930728" cy="966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星 7 13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156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0946" y="2322163"/>
            <a:ext cx="9488807" cy="1567320"/>
          </a:xfrm>
        </p:spPr>
        <p:txBody>
          <a:bodyPr/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図書館の本は、</a:t>
            </a:r>
            <a:r>
              <a:rPr lang="en-US" altLang="ja-JP" b="1" dirty="0" smtClean="0">
                <a:solidFill>
                  <a:srgbClr val="FF0000"/>
                </a:solidFill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</a:rPr>
            </a:b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</a:rPr>
              <a:t>　　どのように探したらいいでしょう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7187444" y="4328871"/>
            <a:ext cx="3850728" cy="1592317"/>
          </a:xfrm>
          <a:prstGeom prst="wedgeRoundRectCallout">
            <a:avLst>
              <a:gd name="adj1" fmla="val -52314"/>
              <a:gd name="adj2" fmla="val -77568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ラベルの数字に注目してみよう</a:t>
            </a:r>
            <a:endParaRPr kumimoji="1" lang="en-US" altLang="ja-JP" sz="3600" dirty="0" smtClean="0"/>
          </a:p>
        </p:txBody>
      </p:sp>
      <p:pic>
        <p:nvPicPr>
          <p:cNvPr id="9" name="図 8" descr="立てられた本">
            <a:hlinkClick r:id="rId3" tooltip="&quot;立てられた本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93" y="4106971"/>
            <a:ext cx="3011214" cy="203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角丸四角形 9"/>
          <p:cNvSpPr/>
          <p:nvPr/>
        </p:nvSpPr>
        <p:spPr>
          <a:xfrm>
            <a:off x="4650749" y="5574573"/>
            <a:ext cx="382243" cy="12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31" y="111034"/>
            <a:ext cx="1362075" cy="2857500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 rot="9290539">
            <a:off x="7500132" y="1347259"/>
            <a:ext cx="1232948" cy="965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星 7 11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0493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9827" y="1754189"/>
            <a:ext cx="5257443" cy="852358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日本十進分類法（ＮＤＣ）</a:t>
            </a:r>
            <a:endParaRPr kumimoji="1" lang="ja-JP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2524" y="2666857"/>
            <a:ext cx="5118090" cy="4588545"/>
          </a:xfrm>
        </p:spPr>
        <p:txBody>
          <a:bodyPr>
            <a:noAutofit/>
          </a:bodyPr>
          <a:lstStyle/>
          <a:p>
            <a:r>
              <a:rPr kumimoji="1" lang="ja-JP" altLang="en-US" sz="3200" b="1" dirty="0" smtClean="0"/>
              <a:t>０</a:t>
            </a:r>
            <a:r>
              <a:rPr kumimoji="1" lang="ja-JP" altLang="en-US" sz="3200" dirty="0" smtClean="0"/>
              <a:t>　総記・百科事典など</a:t>
            </a:r>
            <a:endParaRPr kumimoji="1" lang="en-US" altLang="ja-JP" sz="3200" dirty="0" smtClean="0"/>
          </a:p>
          <a:p>
            <a:r>
              <a:rPr lang="ja-JP" altLang="en-US" sz="3200" b="1" dirty="0" smtClean="0"/>
              <a:t>１</a:t>
            </a:r>
            <a:r>
              <a:rPr lang="ja-JP" altLang="en-US" sz="3200" dirty="0" smtClean="0"/>
              <a:t>　哲学・道徳・宗教</a:t>
            </a:r>
            <a:endParaRPr lang="en-US" altLang="ja-JP" sz="3200" dirty="0" smtClean="0"/>
          </a:p>
          <a:p>
            <a:r>
              <a:rPr lang="ja-JP" altLang="en-US" sz="3200" b="1" dirty="0" smtClean="0"/>
              <a:t>２</a:t>
            </a:r>
            <a:r>
              <a:rPr lang="ja-JP" altLang="en-US" sz="3200" dirty="0" smtClean="0"/>
              <a:t>　歴史・地理・伝記</a:t>
            </a:r>
            <a:endParaRPr lang="en-US" altLang="ja-JP" sz="3200" dirty="0" smtClean="0"/>
          </a:p>
          <a:p>
            <a:r>
              <a:rPr lang="ja-JP" altLang="en-US" sz="3200" b="1" dirty="0" smtClean="0"/>
              <a:t>３</a:t>
            </a:r>
            <a:r>
              <a:rPr lang="ja-JP" altLang="en-US" sz="3200" dirty="0" smtClean="0"/>
              <a:t>　</a:t>
            </a:r>
            <a:r>
              <a:rPr kumimoji="1" lang="ja-JP" altLang="en-US" sz="3200" dirty="0" smtClean="0"/>
              <a:t>社会科学</a:t>
            </a:r>
            <a:endParaRPr kumimoji="1" lang="en-US" altLang="ja-JP" sz="3200" dirty="0" smtClean="0"/>
          </a:p>
          <a:p>
            <a:r>
              <a:rPr kumimoji="1" lang="ja-JP" altLang="en-US" sz="3200" b="1" dirty="0" smtClean="0"/>
              <a:t>４</a:t>
            </a:r>
            <a:r>
              <a:rPr kumimoji="1" lang="ja-JP" altLang="en-US" sz="3200" dirty="0" smtClean="0"/>
              <a:t>　自然科学</a:t>
            </a:r>
            <a:endParaRPr kumimoji="1" lang="en-US" altLang="ja-JP" sz="3200" dirty="0" smtClean="0"/>
          </a:p>
        </p:txBody>
      </p:sp>
      <p:pic>
        <p:nvPicPr>
          <p:cNvPr id="6" name="図 5" descr="立てられた本">
            <a:hlinkClick r:id="rId3" tooltip="&quot;立てられた本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122" y="5034311"/>
            <a:ext cx="2000948" cy="14106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角丸四角形 7"/>
          <p:cNvSpPr/>
          <p:nvPr/>
        </p:nvSpPr>
        <p:spPr>
          <a:xfrm>
            <a:off x="9619008" y="6093094"/>
            <a:ext cx="254000" cy="107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4242959" y="5353923"/>
            <a:ext cx="4134225" cy="1286929"/>
          </a:xfrm>
          <a:prstGeom prst="wedgeRoundRectCallout">
            <a:avLst>
              <a:gd name="adj1" fmla="val -45821"/>
              <a:gd name="adj2" fmla="val -93843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２や３は</a:t>
            </a:r>
            <a:r>
              <a:rPr kumimoji="1" lang="ja-JP" altLang="en-US" sz="2800" dirty="0"/>
              <a:t>何</a:t>
            </a:r>
            <a:r>
              <a:rPr kumimoji="1" lang="ja-JP" altLang="en-US" sz="2800" dirty="0" smtClean="0"/>
              <a:t>の教科と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関連がありますか？</a:t>
            </a:r>
            <a:endParaRPr kumimoji="1" lang="en-US" altLang="ja-JP" sz="2800" dirty="0" smtClean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585566" y="1908054"/>
            <a:ext cx="5118090" cy="458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b="1" dirty="0"/>
              <a:t>５</a:t>
            </a:r>
            <a:r>
              <a:rPr lang="ja-JP" altLang="en-US" sz="3200" dirty="0"/>
              <a:t>　技術・工業・家庭</a:t>
            </a:r>
            <a:endParaRPr lang="en-US" altLang="ja-JP" sz="3200" dirty="0"/>
          </a:p>
          <a:p>
            <a:r>
              <a:rPr lang="ja-JP" altLang="en-US" sz="3200" b="1" dirty="0"/>
              <a:t>６</a:t>
            </a:r>
            <a:r>
              <a:rPr lang="ja-JP" altLang="en-US" sz="3200" dirty="0"/>
              <a:t>　産業・交通・通信</a:t>
            </a:r>
            <a:endParaRPr lang="en-US" altLang="ja-JP" sz="3200" dirty="0"/>
          </a:p>
          <a:p>
            <a:r>
              <a:rPr lang="ja-JP" altLang="en-US" sz="3200" b="1" dirty="0"/>
              <a:t>７</a:t>
            </a:r>
            <a:r>
              <a:rPr lang="ja-JP" altLang="en-US" sz="3200" dirty="0"/>
              <a:t>　芸術・体育</a:t>
            </a:r>
            <a:endParaRPr lang="en-US" altLang="ja-JP" sz="3200" dirty="0"/>
          </a:p>
          <a:p>
            <a:r>
              <a:rPr lang="ja-JP" altLang="en-US" sz="3200" b="1" dirty="0"/>
              <a:t>８</a:t>
            </a:r>
            <a:r>
              <a:rPr lang="ja-JP" altLang="en-US" sz="3200" dirty="0"/>
              <a:t>　言語</a:t>
            </a:r>
            <a:endParaRPr lang="en-US" altLang="ja-JP" sz="3200" dirty="0"/>
          </a:p>
          <a:p>
            <a:r>
              <a:rPr lang="ja-JP" altLang="en-US" sz="3200" b="1" dirty="0"/>
              <a:t>９</a:t>
            </a:r>
            <a:r>
              <a:rPr lang="ja-JP" altLang="en-US" sz="3200" dirty="0"/>
              <a:t>　文学</a:t>
            </a:r>
          </a:p>
          <a:p>
            <a:endParaRPr lang="en-US" altLang="ja-JP" sz="32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574666" y="647173"/>
            <a:ext cx="5854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ja-JP" altLang="en-US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－①</a:t>
            </a:r>
            <a:r>
              <a:rPr lang="en-US" altLang="ja-JP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ja-JP" sz="36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本の分類を</a:t>
            </a:r>
            <a:r>
              <a:rPr lang="ja-JP" altLang="ja-JP" sz="36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知ろう</a:t>
            </a:r>
            <a:endParaRPr lang="en-US" altLang="ja-JP" sz="3600" b="1" kern="1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12700" dist="38100" dir="2700000" algn="tl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7364758" y="355014"/>
            <a:ext cx="4762500" cy="1245765"/>
          </a:xfrm>
          <a:prstGeom prst="wedgeEllipseCallout">
            <a:avLst>
              <a:gd name="adj1" fmla="val -58560"/>
              <a:gd name="adj2" fmla="val 124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図書館の資料は</a:t>
            </a:r>
            <a:r>
              <a:rPr kumimoji="1" lang="en-US" altLang="ja-JP" sz="2400" dirty="0" smtClean="0"/>
              <a:t>10</a:t>
            </a:r>
            <a:r>
              <a:rPr kumimoji="1" lang="ja-JP" altLang="en-US" sz="2400" dirty="0" smtClean="0"/>
              <a:t>種類に分類されています。</a:t>
            </a:r>
            <a:endParaRPr kumimoji="1" lang="ja-JP" altLang="en-US" sz="2400" dirty="0"/>
          </a:p>
        </p:txBody>
      </p:sp>
      <p:sp>
        <p:nvSpPr>
          <p:cNvPr id="12" name="星 7 11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6992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7" grpId="0" animBg="1"/>
      <p:bldP spid="11" grpId="0" uiExpand="1" build="p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9827" y="1754189"/>
            <a:ext cx="5106757" cy="852358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日本十進分類法（ＮＤＣ）</a:t>
            </a:r>
            <a:endParaRPr kumimoji="1" lang="ja-JP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2524" y="2666857"/>
            <a:ext cx="5118090" cy="4588545"/>
          </a:xfrm>
        </p:spPr>
        <p:txBody>
          <a:bodyPr>
            <a:noAutofit/>
          </a:bodyPr>
          <a:lstStyle/>
          <a:p>
            <a:r>
              <a:rPr kumimoji="1" lang="ja-JP" altLang="en-US" sz="3200" b="1" dirty="0" smtClean="0"/>
              <a:t>０</a:t>
            </a:r>
            <a:r>
              <a:rPr kumimoji="1" lang="ja-JP" altLang="en-US" sz="3200" dirty="0" smtClean="0"/>
              <a:t>　総記・百科事典など</a:t>
            </a:r>
            <a:endParaRPr kumimoji="1" lang="en-US" altLang="ja-JP" sz="3200" dirty="0" smtClean="0"/>
          </a:p>
          <a:p>
            <a:r>
              <a:rPr lang="ja-JP" altLang="en-US" sz="3200" b="1" dirty="0" smtClean="0"/>
              <a:t>１</a:t>
            </a:r>
            <a:r>
              <a:rPr lang="ja-JP" altLang="en-US" sz="3200" dirty="0" smtClean="0"/>
              <a:t>　哲学・道徳・宗教</a:t>
            </a:r>
            <a:endParaRPr lang="en-US" altLang="ja-JP" sz="3200" dirty="0" smtClean="0"/>
          </a:p>
          <a:p>
            <a:r>
              <a:rPr lang="ja-JP" altLang="en-US" sz="3200" b="1" dirty="0" smtClean="0"/>
              <a:t>２</a:t>
            </a:r>
            <a:r>
              <a:rPr lang="ja-JP" altLang="en-US" sz="3200" dirty="0" smtClean="0"/>
              <a:t>　歴史・地理・伝記</a:t>
            </a:r>
            <a:endParaRPr lang="en-US" altLang="ja-JP" sz="3200" dirty="0" smtClean="0"/>
          </a:p>
          <a:p>
            <a:r>
              <a:rPr lang="ja-JP" altLang="en-US" sz="3200" b="1" dirty="0" smtClean="0"/>
              <a:t>３</a:t>
            </a:r>
            <a:r>
              <a:rPr lang="ja-JP" altLang="en-US" sz="3200" dirty="0" smtClean="0"/>
              <a:t>　</a:t>
            </a:r>
            <a:r>
              <a:rPr kumimoji="1" lang="ja-JP" altLang="en-US" sz="3200" dirty="0" smtClean="0"/>
              <a:t>社会科学</a:t>
            </a:r>
            <a:endParaRPr kumimoji="1" lang="en-US" altLang="ja-JP" sz="3200" dirty="0" smtClean="0"/>
          </a:p>
          <a:p>
            <a:r>
              <a:rPr kumimoji="1" lang="ja-JP" altLang="en-US" sz="3200" b="1" dirty="0" smtClean="0"/>
              <a:t>４</a:t>
            </a:r>
            <a:r>
              <a:rPr kumimoji="1" lang="ja-JP" altLang="en-US" sz="3200" dirty="0" smtClean="0"/>
              <a:t>　自然科学</a:t>
            </a:r>
            <a:endParaRPr kumimoji="1" lang="en-US" altLang="ja-JP" sz="3200" dirty="0" smtClean="0"/>
          </a:p>
        </p:txBody>
      </p:sp>
      <p:pic>
        <p:nvPicPr>
          <p:cNvPr id="6" name="図 5" descr="立てられた本">
            <a:hlinkClick r:id="rId3" tooltip="&quot;立てられた本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274" y="4443561"/>
            <a:ext cx="2000948" cy="14106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角丸四角形 7"/>
          <p:cNvSpPr/>
          <p:nvPr/>
        </p:nvSpPr>
        <p:spPr>
          <a:xfrm>
            <a:off x="10330820" y="5497553"/>
            <a:ext cx="254000" cy="107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668696" y="1904438"/>
            <a:ext cx="5819806" cy="458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b="1" dirty="0" smtClean="0"/>
              <a:t>５</a:t>
            </a:r>
            <a:r>
              <a:rPr lang="ja-JP" altLang="en-US" sz="3600" dirty="0" smtClean="0"/>
              <a:t>　技術・工業・家庭</a:t>
            </a:r>
            <a:endParaRPr lang="en-US" altLang="ja-JP" sz="3600" dirty="0" smtClean="0"/>
          </a:p>
          <a:p>
            <a:r>
              <a:rPr lang="ja-JP" altLang="en-US" sz="3600" b="1" dirty="0" smtClean="0"/>
              <a:t>６</a:t>
            </a:r>
            <a:r>
              <a:rPr lang="ja-JP" altLang="en-US" sz="3600" dirty="0" smtClean="0"/>
              <a:t>　産業・交通・通信</a:t>
            </a:r>
            <a:endParaRPr lang="en-US" altLang="ja-JP" sz="3600" dirty="0" smtClean="0"/>
          </a:p>
          <a:p>
            <a:r>
              <a:rPr lang="ja-JP" altLang="en-US" sz="3600" b="1" dirty="0" smtClean="0"/>
              <a:t>７</a:t>
            </a:r>
            <a:r>
              <a:rPr lang="ja-JP" altLang="en-US" sz="3600" dirty="0" smtClean="0"/>
              <a:t>　芸術・体育</a:t>
            </a:r>
            <a:endParaRPr lang="en-US" altLang="ja-JP" sz="3600" dirty="0" smtClean="0"/>
          </a:p>
          <a:p>
            <a:r>
              <a:rPr lang="ja-JP" altLang="en-US" sz="3600" b="1" dirty="0" smtClean="0"/>
              <a:t>８</a:t>
            </a:r>
            <a:r>
              <a:rPr lang="ja-JP" altLang="en-US" sz="3600" dirty="0" smtClean="0"/>
              <a:t>　言語</a:t>
            </a:r>
            <a:endParaRPr lang="en-US" altLang="ja-JP" sz="3600" dirty="0" smtClean="0"/>
          </a:p>
          <a:p>
            <a:r>
              <a:rPr lang="ja-JP" altLang="en-US" sz="3600" b="1" dirty="0" smtClean="0"/>
              <a:t>９</a:t>
            </a:r>
            <a:r>
              <a:rPr lang="ja-JP" altLang="en-US" sz="3600" dirty="0" smtClean="0"/>
              <a:t>　文学</a:t>
            </a:r>
            <a:endParaRPr lang="ja-JP" altLang="en-US" sz="3600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5621658" y="197702"/>
            <a:ext cx="3867462" cy="1433417"/>
          </a:xfrm>
          <a:prstGeom prst="wedgeRoundRectCallout">
            <a:avLst>
              <a:gd name="adj1" fmla="val -51557"/>
              <a:gd name="adj2" fmla="val 10461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5776585" y="355786"/>
            <a:ext cx="3557607" cy="11172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>
              <a:spcAft>
                <a:spcPts val="0"/>
              </a:spcAft>
            </a:pPr>
            <a:r>
              <a:rPr lang="ja-JP" altLang="en-US" sz="2000" kern="100" dirty="0" smtClean="0">
                <a:effectLst/>
                <a:latin typeface="+mn-ea"/>
                <a:cs typeface="Times New Roman" panose="02020603050405020304" pitchFamily="18" charset="0"/>
              </a:rPr>
              <a:t>「２」・「３」には、</a:t>
            </a:r>
            <a:endParaRPr lang="en-US" altLang="ja-JP" sz="2000" kern="100" dirty="0" smtClean="0">
              <a:effectLst/>
              <a:latin typeface="+mn-ea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en-US" sz="2000" kern="100" dirty="0" smtClean="0">
                <a:latin typeface="+mn-ea"/>
                <a:cs typeface="Times New Roman" panose="02020603050405020304" pitchFamily="18" charset="0"/>
              </a:rPr>
              <a:t>教科の</a:t>
            </a:r>
            <a:r>
              <a:rPr lang="ja-JP" altLang="en-US" sz="2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「</a:t>
            </a:r>
            <a:r>
              <a:rPr lang="ja-JP" altLang="en-US" sz="2000" b="1" kern="100" dirty="0" smtClean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社会」</a:t>
            </a:r>
            <a:r>
              <a:rPr lang="ja-JP" altLang="en-US" sz="2000" kern="100" dirty="0" smtClean="0">
                <a:effectLst/>
                <a:latin typeface="+mn-ea"/>
                <a:cs typeface="Times New Roman" panose="02020603050405020304" pitchFamily="18" charset="0"/>
              </a:rPr>
              <a:t>に関係する　</a:t>
            </a:r>
            <a:endParaRPr lang="en-US" altLang="ja-JP" sz="2000" kern="100" dirty="0" smtClean="0">
              <a:effectLst/>
              <a:latin typeface="+mn-ea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en-US" sz="2000" kern="100" dirty="0" smtClean="0">
                <a:effectLst/>
                <a:latin typeface="+mn-ea"/>
                <a:cs typeface="Times New Roman" panose="02020603050405020304" pitchFamily="18" charset="0"/>
              </a:rPr>
              <a:t>内容が書かれています。</a:t>
            </a:r>
            <a:endParaRPr lang="ja-JP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466730" y="5226704"/>
            <a:ext cx="3867462" cy="1433417"/>
          </a:xfrm>
          <a:prstGeom prst="wedgeRoundRectCallout">
            <a:avLst>
              <a:gd name="adj1" fmla="val -78919"/>
              <a:gd name="adj2" fmla="val -41668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5590217" y="5372100"/>
            <a:ext cx="3525217" cy="1146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>
              <a:spcAft>
                <a:spcPts val="0"/>
              </a:spcAft>
            </a:pPr>
            <a:r>
              <a:rPr lang="ja-JP" altLang="en-US" sz="2000" kern="100" dirty="0" smtClean="0">
                <a:effectLst/>
                <a:latin typeface="+mn-ea"/>
                <a:cs typeface="Times New Roman" panose="02020603050405020304" pitchFamily="18" charset="0"/>
              </a:rPr>
              <a:t>「４」には、</a:t>
            </a:r>
            <a:endParaRPr lang="en-US" altLang="ja-JP" sz="2000" kern="100" dirty="0" smtClean="0">
              <a:effectLst/>
              <a:latin typeface="+mn-ea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altLang="en-US" sz="2000" kern="100" dirty="0" smtClean="0">
                <a:latin typeface="+mn-ea"/>
                <a:cs typeface="Times New Roman" panose="02020603050405020304" pitchFamily="18" charset="0"/>
              </a:rPr>
              <a:t>教科の</a:t>
            </a:r>
            <a:r>
              <a:rPr lang="ja-JP" altLang="en-US" sz="2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「理科</a:t>
            </a:r>
            <a:r>
              <a:rPr lang="ja-JP" altLang="en-US" sz="2000" b="1" kern="100" dirty="0" smtClean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」「算数」</a:t>
            </a:r>
            <a:r>
              <a:rPr lang="ja-JP" altLang="en-US" sz="2000" kern="100" dirty="0" smtClean="0">
                <a:effectLst/>
                <a:latin typeface="+mn-ea"/>
                <a:cs typeface="Times New Roman" panose="02020603050405020304" pitchFamily="18" charset="0"/>
              </a:rPr>
              <a:t>に関係する　内容が書かれています。</a:t>
            </a:r>
            <a:endParaRPr lang="ja-JP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5788" y="74632"/>
            <a:ext cx="5854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－①</a:t>
            </a:r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本の分類を知ろう</a:t>
            </a:r>
            <a:endParaRPr lang="ja-JP" altLang="ja-JP" sz="1600" kern="100" dirty="0">
              <a:solidFill>
                <a:srgbClr val="C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星 7 12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802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5788" y="1417331"/>
            <a:ext cx="4951830" cy="852358"/>
          </a:xfrm>
        </p:spPr>
        <p:txBody>
          <a:bodyPr>
            <a:normAutofit fontScale="90000"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日本十進分類法（ＮＤＣ）</a:t>
            </a:r>
            <a:endParaRPr kumimoji="1" lang="ja-JP" alt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95687" y="1986559"/>
            <a:ext cx="4266626" cy="4588545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０　総記・百科事典など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１　哲学・道徳・宗教</a:t>
            </a:r>
            <a:endParaRPr lang="en-US" altLang="ja-JP" sz="2400" dirty="0" smtClean="0"/>
          </a:p>
          <a:p>
            <a:r>
              <a:rPr lang="ja-JP" altLang="en-US" sz="2400" dirty="0" smtClean="0"/>
              <a:t>２　歴史・地理・伝記</a:t>
            </a:r>
            <a:endParaRPr lang="en-US" altLang="ja-JP" sz="2400" dirty="0" smtClean="0"/>
          </a:p>
          <a:p>
            <a:r>
              <a:rPr lang="ja-JP" altLang="en-US" sz="2400" dirty="0" smtClean="0"/>
              <a:t>３　</a:t>
            </a:r>
            <a:r>
              <a:rPr kumimoji="1" lang="ja-JP" altLang="en-US" sz="2400" dirty="0" smtClean="0"/>
              <a:t>社会科学</a:t>
            </a:r>
            <a:endParaRPr lang="en-US" altLang="ja-JP" sz="2400" dirty="0"/>
          </a:p>
          <a:p>
            <a:r>
              <a:rPr lang="ja-JP" altLang="en-US" sz="2400" dirty="0" smtClean="0"/>
              <a:t>４　</a:t>
            </a:r>
            <a:r>
              <a:rPr kumimoji="1" lang="ja-JP" altLang="en-US" sz="2400" dirty="0" smtClean="0"/>
              <a:t>自然科学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５　技術・工業・家庭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６　産業・交通・通信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７　芸術・体育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８　言語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９　文学</a:t>
            </a:r>
            <a:endParaRPr kumimoji="1" lang="ja-JP" altLang="en-US" sz="2400" dirty="0"/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8300636" y="105458"/>
            <a:ext cx="3674808" cy="9228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>
              <a:spcAft>
                <a:spcPts val="0"/>
              </a:spcAft>
            </a:pPr>
            <a:r>
              <a:rPr lang="ja-JP" altLang="en-US" sz="2400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図書館</a:t>
            </a:r>
            <a:r>
              <a:rPr lang="ja-JP" altLang="en-US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のラベルは、３ケタで表示されることが多いです。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44170" algn="just">
              <a:spcAft>
                <a:spcPts val="0"/>
              </a:spcAft>
            </a:pP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6" name="図表 15"/>
          <p:cNvGraphicFramePr/>
          <p:nvPr>
            <p:extLst/>
          </p:nvPr>
        </p:nvGraphicFramePr>
        <p:xfrm>
          <a:off x="2133278" y="89129"/>
          <a:ext cx="9132471" cy="656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図表 16"/>
          <p:cNvGraphicFramePr/>
          <p:nvPr>
            <p:extLst/>
          </p:nvPr>
        </p:nvGraphicFramePr>
        <p:xfrm>
          <a:off x="6147517" y="1080792"/>
          <a:ext cx="8433301" cy="571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上矢印 18"/>
          <p:cNvSpPr/>
          <p:nvPr/>
        </p:nvSpPr>
        <p:spPr>
          <a:xfrm rot="4191025">
            <a:off x="7835837" y="5182958"/>
            <a:ext cx="638355" cy="6853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星 5 3"/>
          <p:cNvSpPr/>
          <p:nvPr/>
        </p:nvSpPr>
        <p:spPr>
          <a:xfrm>
            <a:off x="3568898" y="3880681"/>
            <a:ext cx="571500" cy="4082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矢印 9"/>
          <p:cNvSpPr/>
          <p:nvPr/>
        </p:nvSpPr>
        <p:spPr>
          <a:xfrm rot="5400000">
            <a:off x="4372096" y="3790994"/>
            <a:ext cx="638355" cy="6853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95788" y="74632"/>
            <a:ext cx="5854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－①</a:t>
            </a:r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本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分類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知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ろう</a:t>
            </a:r>
            <a:endParaRPr lang="ja-JP" altLang="ja-JP" sz="1600" kern="100" dirty="0">
              <a:solidFill>
                <a:srgbClr val="C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星 7 10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16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16" grpId="0">
        <p:bldAsOne/>
      </p:bldGraphic>
      <p:bldGraphic spid="17" grpId="0">
        <p:bldAsOne/>
      </p:bldGraphic>
      <p:bldP spid="1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4327" y="1752416"/>
            <a:ext cx="4266626" cy="4588545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０　総記・百科事典など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１　哲学・道徳・宗教</a:t>
            </a:r>
            <a:endParaRPr lang="en-US" altLang="ja-JP" sz="2400" dirty="0" smtClean="0"/>
          </a:p>
          <a:p>
            <a:r>
              <a:rPr lang="ja-JP" altLang="en-US" sz="2400" dirty="0" smtClean="0"/>
              <a:t>２　歴史・地理・伝記</a:t>
            </a:r>
            <a:endParaRPr lang="en-US" altLang="ja-JP" sz="2400" dirty="0" smtClean="0"/>
          </a:p>
          <a:p>
            <a:r>
              <a:rPr lang="ja-JP" altLang="en-US" sz="2400" dirty="0" smtClean="0"/>
              <a:t>３　</a:t>
            </a:r>
            <a:r>
              <a:rPr kumimoji="1" lang="ja-JP" altLang="en-US" sz="2400" dirty="0" smtClean="0"/>
              <a:t>社会科学</a:t>
            </a:r>
            <a:endParaRPr lang="en-US" altLang="ja-JP" sz="2400" dirty="0"/>
          </a:p>
          <a:p>
            <a:r>
              <a:rPr lang="ja-JP" altLang="en-US" sz="2400" dirty="0" smtClean="0"/>
              <a:t>４　</a:t>
            </a:r>
            <a:r>
              <a:rPr kumimoji="1" lang="ja-JP" altLang="en-US" sz="2400" dirty="0" smtClean="0"/>
              <a:t>自然科学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５　技術・工業・家庭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６　産業・交通・通信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７　芸術・体育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８　言語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９　文学</a:t>
            </a:r>
            <a:endParaRPr kumimoji="1" lang="ja-JP" altLang="en-US" sz="2400" dirty="0"/>
          </a:p>
        </p:txBody>
      </p:sp>
      <p:pic>
        <p:nvPicPr>
          <p:cNvPr id="6" name="図 5" descr="立てられた本">
            <a:hlinkClick r:id="rId3" tooltip="&quot;立てられた本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06" y="2117959"/>
            <a:ext cx="2000948" cy="14106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角丸四角形吹き出し 6"/>
          <p:cNvSpPr/>
          <p:nvPr/>
        </p:nvSpPr>
        <p:spPr>
          <a:xfrm>
            <a:off x="5734945" y="1371720"/>
            <a:ext cx="3867462" cy="3703282"/>
          </a:xfrm>
          <a:prstGeom prst="wedgeRoundRectCallout">
            <a:avLst>
              <a:gd name="adj1" fmla="val 59730"/>
              <a:gd name="adj2" fmla="val -64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0009861" y="3081920"/>
            <a:ext cx="254000" cy="107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5927599" y="1563206"/>
            <a:ext cx="3557607" cy="17439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>
              <a:spcAft>
                <a:spcPts val="0"/>
              </a:spcAft>
            </a:pPr>
            <a:r>
              <a:rPr lang="ja-JP" sz="24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ラベルは、その本がどんな内容なのかを表しています</a:t>
            </a:r>
            <a:r>
              <a:rPr lang="ja-JP" sz="2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2400" kern="100" dirty="0" smtClean="0">
              <a:effectLst/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r>
              <a:rPr lang="ja-JP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ラベルの例】</a:t>
            </a: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565692" y="3081920"/>
            <a:ext cx="2199323" cy="84855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kern="100" dirty="0" smtClean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486 </a:t>
            </a:r>
            <a:r>
              <a:rPr lang="ja-JP" sz="28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　イ</a:t>
            </a:r>
            <a:endParaRPr lang="ja-JP" sz="20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 descr="勉強をする女の子のイラスト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005" y="4083343"/>
            <a:ext cx="1829390" cy="18702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196"/>
          <p:cNvSpPr txBox="1"/>
          <p:nvPr/>
        </p:nvSpPr>
        <p:spPr>
          <a:xfrm>
            <a:off x="6208919" y="4046689"/>
            <a:ext cx="1299831" cy="46828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63500" algn="just">
              <a:spcAft>
                <a:spcPts val="0"/>
              </a:spcAft>
            </a:pPr>
            <a:r>
              <a:rPr lang="ja-JP" sz="1600" b="1" kern="100" dirty="0">
                <a:effectLst/>
                <a:ea typeface="HGPｺﾞｼｯｸM" panose="020B0600000000000000" pitchFamily="50" charset="-128"/>
                <a:cs typeface="Times New Roman" panose="02020603050405020304" pitchFamily="18" charset="0"/>
              </a:rPr>
              <a:t>分類番号</a:t>
            </a:r>
            <a:endParaRPr 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ja-JP" sz="1000" b="1" kern="100" dirty="0">
                <a:effectLst/>
                <a:ea typeface="HGPｺﾞｼｯｸM" panose="020B0600000000000000" pitchFamily="50" charset="-128"/>
                <a:cs typeface="Times New Roman" panose="02020603050405020304" pitchFamily="18" charset="0"/>
              </a:rPr>
              <a:t>本の内容</a:t>
            </a:r>
            <a:endParaRPr 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197"/>
          <p:cNvSpPr txBox="1"/>
          <p:nvPr/>
        </p:nvSpPr>
        <p:spPr>
          <a:xfrm>
            <a:off x="7955721" y="4005581"/>
            <a:ext cx="1282694" cy="46355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b="1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図書記号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95250" algn="just">
              <a:spcAft>
                <a:spcPts val="0"/>
              </a:spcAft>
            </a:pPr>
            <a:r>
              <a:rPr lang="ja-JP" sz="1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書いた人の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95250" algn="just">
              <a:spcAft>
                <a:spcPts val="0"/>
              </a:spcAft>
            </a:pPr>
            <a:r>
              <a:rPr lang="ja-JP" sz="10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頭文字など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5927599" y="5208688"/>
            <a:ext cx="3674808" cy="8718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90170" algn="just">
              <a:spcAft>
                <a:spcPts val="0"/>
              </a:spcAft>
            </a:pPr>
            <a:r>
              <a:rPr lang="ja-JP" sz="2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2400" kern="100" dirty="0" smtClean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486</a:t>
            </a:r>
            <a:r>
              <a:rPr lang="ja-JP" sz="2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sz="24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sz="2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、「</a:t>
            </a:r>
            <a:r>
              <a:rPr lang="ja-JP" altLang="en-US" sz="2400" kern="100" dirty="0"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昆虫</a:t>
            </a:r>
            <a:r>
              <a:rPr lang="ja-JP" sz="2400" kern="100" dirty="0" smtClean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sz="2400" kern="100" dirty="0">
                <a:effectLst/>
                <a:latin typeface="Century" panose="02040604050505020304" pitchFamily="18" charset="0"/>
                <a:ea typeface="HGPｺﾞｼｯｸM" panose="020B0600000000000000" pitchFamily="50" charset="-128"/>
                <a:cs typeface="Times New Roman" panose="02020603050405020304" pitchFamily="18" charset="0"/>
              </a:rPr>
              <a:t>について書かれた本です。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44170" algn="just">
              <a:spcAft>
                <a:spcPts val="0"/>
              </a:spcAft>
            </a:pP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10858" y="170498"/>
            <a:ext cx="5854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Ⅰ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－①</a:t>
            </a:r>
            <a:r>
              <a:rPr lang="en-US" altLang="ja-JP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🌠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本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分類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24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知</a:t>
            </a:r>
            <a:r>
              <a:rPr lang="ja-JP" altLang="en-US" sz="24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Segoe UI Symbol" panose="020B0502040204020203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ろう</a:t>
            </a:r>
            <a:endParaRPr lang="ja-JP" altLang="ja-JP" sz="1600" kern="100" dirty="0">
              <a:solidFill>
                <a:srgbClr val="C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星 7 14"/>
          <p:cNvSpPr/>
          <p:nvPr/>
        </p:nvSpPr>
        <p:spPr>
          <a:xfrm>
            <a:off x="10727871" y="5959929"/>
            <a:ext cx="1333501" cy="725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/>
              <a:t>クリック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865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4" grpId="0" animBg="1"/>
      <p:bldP spid="5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1215</TotalTime>
  <Words>2308</Words>
  <Application>Microsoft Office PowerPoint</Application>
  <PresentationFormat>ワイド画面</PresentationFormat>
  <Paragraphs>432</Paragraphs>
  <Slides>30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8" baseType="lpstr">
      <vt:lpstr>HGPｺﾞｼｯｸE</vt:lpstr>
      <vt:lpstr>HGPｺﾞｼｯｸM</vt:lpstr>
      <vt:lpstr>HGP創英角ｺﾞｼｯｸUB</vt:lpstr>
      <vt:lpstr>HGP創英角ﾎﾟｯﾌﾟ体</vt:lpstr>
      <vt:lpstr>HGSｺﾞｼｯｸE</vt:lpstr>
      <vt:lpstr>HGSｺﾞｼｯｸM</vt:lpstr>
      <vt:lpstr>HGS創英角ｺﾞｼｯｸUB</vt:lpstr>
      <vt:lpstr>ＭＳ ゴシック</vt:lpstr>
      <vt:lpstr>ＭＳ 明朝</vt:lpstr>
      <vt:lpstr>メイリオ</vt:lpstr>
      <vt:lpstr>游ゴシック</vt:lpstr>
      <vt:lpstr>Arial</vt:lpstr>
      <vt:lpstr>Century</vt:lpstr>
      <vt:lpstr>Century Gothic</vt:lpstr>
      <vt:lpstr>Segoe UI Symbol</vt:lpstr>
      <vt:lpstr>Times New Roman</vt:lpstr>
      <vt:lpstr>Wingdings 3</vt:lpstr>
      <vt:lpstr>ウィスプ</vt:lpstr>
      <vt:lpstr>小学生高学年～中学生向け 図書館で調べよう</vt:lpstr>
      <vt:lpstr>PowerPoint プレゼンテーション</vt:lpstr>
      <vt:lpstr>PowerPoint プレゼンテーション</vt:lpstr>
      <vt:lpstr>PowerPoint プレゼンテーション</vt:lpstr>
      <vt:lpstr>図書館の本は、 　　　どのように探したらいいでしょう</vt:lpstr>
      <vt:lpstr>日本十進分類法（ＮＤＣ）</vt:lpstr>
      <vt:lpstr>日本十進分類法（ＮＤＣ）</vt:lpstr>
      <vt:lpstr>日本十進分類法（ＮＤＣ）</vt:lpstr>
      <vt:lpstr>PowerPoint プレゼンテーション</vt:lpstr>
      <vt:lpstr>例：「米」を調べるときも、 どんなことを調べたいかで 探す分類が変わってきます。</vt:lpstr>
      <vt:lpstr>日本十進分類法（ＮＤＣ）</vt:lpstr>
      <vt:lpstr>PowerPoint プレゼンテーション</vt:lpstr>
      <vt:lpstr>調べるための本が見つからないときは？</vt:lpstr>
      <vt:lpstr>PowerPoint プレゼンテーション</vt:lpstr>
      <vt:lpstr>どんなふうに聞いたらいいかな？</vt:lpstr>
      <vt:lpstr>PowerPoint プレゼンテーション</vt:lpstr>
      <vt:lpstr>PowerPoint プレゼンテーション</vt:lpstr>
      <vt:lpstr>本のどこから調べたらいいの？</vt:lpstr>
      <vt:lpstr>PowerPoint プレゼンテーション</vt:lpstr>
      <vt:lpstr>PowerPoint プレゼンテーション</vt:lpstr>
      <vt:lpstr>PowerPoint プレゼンテーション</vt:lpstr>
      <vt:lpstr>情報を整理してまとめよう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図書館へ行こう</dc:title>
  <dc:creator>Windows ユーザー</dc:creator>
  <cp:lastModifiedBy>shimin-mail</cp:lastModifiedBy>
  <cp:revision>120</cp:revision>
  <cp:lastPrinted>2021-05-07T02:32:59Z</cp:lastPrinted>
  <dcterms:created xsi:type="dcterms:W3CDTF">2020-06-05T06:17:50Z</dcterms:created>
  <dcterms:modified xsi:type="dcterms:W3CDTF">2021-07-07T06:06:57Z</dcterms:modified>
</cp:coreProperties>
</file>